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36"/>
  </p:notesMasterIdLst>
  <p:sldIdLst>
    <p:sldId id="256" r:id="rId2"/>
    <p:sldId id="257" r:id="rId3"/>
    <p:sldId id="262" r:id="rId4"/>
    <p:sldId id="292" r:id="rId5"/>
    <p:sldId id="291" r:id="rId6"/>
    <p:sldId id="264" r:id="rId7"/>
    <p:sldId id="268" r:id="rId8"/>
    <p:sldId id="269" r:id="rId9"/>
    <p:sldId id="270" r:id="rId10"/>
    <p:sldId id="271" r:id="rId11"/>
    <p:sldId id="272" r:id="rId12"/>
    <p:sldId id="263" r:id="rId13"/>
    <p:sldId id="258" r:id="rId14"/>
    <p:sldId id="266" r:id="rId15"/>
    <p:sldId id="265" r:id="rId16"/>
    <p:sldId id="267" r:id="rId17"/>
    <p:sldId id="261" r:id="rId18"/>
    <p:sldId id="260" r:id="rId19"/>
    <p:sldId id="259" r:id="rId20"/>
    <p:sldId id="288" r:id="rId21"/>
    <p:sldId id="289" r:id="rId22"/>
    <p:sldId id="290" r:id="rId23"/>
    <p:sldId id="275" r:id="rId24"/>
    <p:sldId id="277" r:id="rId25"/>
    <p:sldId id="276" r:id="rId26"/>
    <p:sldId id="279" r:id="rId27"/>
    <p:sldId id="280" r:id="rId28"/>
    <p:sldId id="281" r:id="rId29"/>
    <p:sldId id="278" r:id="rId30"/>
    <p:sldId id="282" r:id="rId31"/>
    <p:sldId id="283" r:id="rId32"/>
    <p:sldId id="284" r:id="rId33"/>
    <p:sldId id="285" r:id="rId34"/>
    <p:sldId id="287"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481" autoAdjust="0"/>
    <p:restoredTop sz="80871" autoAdjust="0"/>
  </p:normalViewPr>
  <p:slideViewPr>
    <p:cSldViewPr snapToGrid="0">
      <p:cViewPr varScale="1">
        <p:scale>
          <a:sx n="86" d="100"/>
          <a:sy n="86" d="100"/>
        </p:scale>
        <p:origin x="1236" y="3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D85D75-9375-4B3A-A90D-B6C870AFBE3E}" type="datetimeFigureOut">
              <a:rPr lang="en-US" smtClean="0"/>
              <a:t>10/30/2025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8524AC-DDEA-41AF-9A25-ED5EE99B3F68}" type="slidenum">
              <a:rPr lang="en-US" smtClean="0"/>
              <a:t>‹#›</a:t>
            </a:fld>
            <a:endParaRPr lang="en-US"/>
          </a:p>
        </p:txBody>
      </p:sp>
    </p:spTree>
    <p:extLst>
      <p:ext uri="{BB962C8B-B14F-4D97-AF65-F5344CB8AC3E}">
        <p14:creationId xmlns:p14="http://schemas.microsoft.com/office/powerpoint/2010/main" val="22930495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not going to hit everything.  In fact we are only intending to aim for the tip of the proverbial ICEBERG</a:t>
            </a:r>
          </a:p>
        </p:txBody>
      </p:sp>
      <p:sp>
        <p:nvSpPr>
          <p:cNvPr id="4" name="Slide Number Placeholder 3"/>
          <p:cNvSpPr>
            <a:spLocks noGrp="1"/>
          </p:cNvSpPr>
          <p:nvPr>
            <p:ph type="sldNum" sz="quarter" idx="5"/>
          </p:nvPr>
        </p:nvSpPr>
        <p:spPr/>
        <p:txBody>
          <a:bodyPr/>
          <a:lstStyle/>
          <a:p>
            <a:fld id="{8D8524AC-DDEA-41AF-9A25-ED5EE99B3F68}" type="slidenum">
              <a:rPr lang="en-US" smtClean="0"/>
              <a:t>1</a:t>
            </a:fld>
            <a:endParaRPr lang="en-US"/>
          </a:p>
        </p:txBody>
      </p:sp>
    </p:spTree>
    <p:extLst>
      <p:ext uri="{BB962C8B-B14F-4D97-AF65-F5344CB8AC3E}">
        <p14:creationId xmlns:p14="http://schemas.microsoft.com/office/powerpoint/2010/main" val="4675383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GAP Trail </a:t>
            </a:r>
          </a:p>
        </p:txBody>
      </p:sp>
      <p:sp>
        <p:nvSpPr>
          <p:cNvPr id="4" name="Slide Number Placeholder 3"/>
          <p:cNvSpPr>
            <a:spLocks noGrp="1"/>
          </p:cNvSpPr>
          <p:nvPr>
            <p:ph type="sldNum" sz="quarter" idx="5"/>
          </p:nvPr>
        </p:nvSpPr>
        <p:spPr/>
        <p:txBody>
          <a:bodyPr/>
          <a:lstStyle/>
          <a:p>
            <a:fld id="{8D8524AC-DDEA-41AF-9A25-ED5EE99B3F68}" type="slidenum">
              <a:rPr lang="en-US" smtClean="0"/>
              <a:t>32</a:t>
            </a:fld>
            <a:endParaRPr lang="en-US"/>
          </a:p>
        </p:txBody>
      </p:sp>
    </p:spTree>
    <p:extLst>
      <p:ext uri="{BB962C8B-B14F-4D97-AF65-F5344CB8AC3E}">
        <p14:creationId xmlns:p14="http://schemas.microsoft.com/office/powerpoint/2010/main" val="927873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County parks, local parks, state parks, private campgrounds</a:t>
            </a:r>
          </a:p>
        </p:txBody>
      </p:sp>
      <p:sp>
        <p:nvSpPr>
          <p:cNvPr id="4" name="Slide Number Placeholder 3"/>
          <p:cNvSpPr>
            <a:spLocks noGrp="1"/>
          </p:cNvSpPr>
          <p:nvPr>
            <p:ph type="sldNum" sz="quarter" idx="5"/>
          </p:nvPr>
        </p:nvSpPr>
        <p:spPr/>
        <p:txBody>
          <a:bodyPr/>
          <a:lstStyle/>
          <a:p>
            <a:fld id="{8D8524AC-DDEA-41AF-9A25-ED5EE99B3F68}" type="slidenum">
              <a:rPr lang="en-US" smtClean="0"/>
              <a:t>2</a:t>
            </a:fld>
            <a:endParaRPr lang="en-US"/>
          </a:p>
        </p:txBody>
      </p:sp>
    </p:spTree>
    <p:extLst>
      <p:ext uri="{BB962C8B-B14F-4D97-AF65-F5344CB8AC3E}">
        <p14:creationId xmlns:p14="http://schemas.microsoft.com/office/powerpoint/2010/main" val="37328025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a:solidFill>
                  <a:schemeClr val="tx1"/>
                </a:solidFill>
                <a:effectLst/>
                <a:latin typeface="+mn-lt"/>
                <a:ea typeface="+mn-ea"/>
                <a:cs typeface="+mn-cs"/>
              </a:rPr>
              <a:t>Program Hazard Analysis</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This tool is primarily used for program areas within camp properties, camps or high-adventure bases. It covers specific risks to the program areas. This tool has a defined way of assessing probability and severity of risks. This tool assesses risks initially, as if there are no protective measures in place, then looks at the risks again with protective measures.</a:t>
            </a:r>
          </a:p>
          <a:p>
            <a:endParaRPr lang="en-US" sz="1200" b="0" i="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 Safety PAUSE</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Safety PAUSE process stresses the importance of a last-minute safety check in the field. By encouraging each youth or adult leader to pause and reflect on the tasks at hand just before beginning, you have an opportunity to take necessary precautions to prevent any present or potential hazards.</a:t>
            </a:r>
          </a:p>
          <a:p>
            <a:endParaRPr lang="en-US" sz="1200" b="0" i="0" kern="1200" dirty="0">
              <a:solidFill>
                <a:schemeClr val="tx1"/>
              </a:solidFill>
              <a:effectLst/>
              <a:latin typeface="+mn-lt"/>
              <a:ea typeface="+mn-ea"/>
              <a:cs typeface="+mn-cs"/>
            </a:endParaRPr>
          </a:p>
          <a:p>
            <a:br>
              <a:rPr lang="en-US" dirty="0"/>
            </a:br>
            <a:endParaRPr lang="en-US" dirty="0"/>
          </a:p>
        </p:txBody>
      </p:sp>
      <p:sp>
        <p:nvSpPr>
          <p:cNvPr id="4" name="Slide Number Placeholder 3"/>
          <p:cNvSpPr>
            <a:spLocks noGrp="1"/>
          </p:cNvSpPr>
          <p:nvPr>
            <p:ph type="sldNum" sz="quarter" idx="5"/>
          </p:nvPr>
        </p:nvSpPr>
        <p:spPr/>
        <p:txBody>
          <a:bodyPr/>
          <a:lstStyle/>
          <a:p>
            <a:fld id="{8D8524AC-DDEA-41AF-9A25-ED5EE99B3F68}" type="slidenum">
              <a:rPr lang="en-US" smtClean="0"/>
              <a:t>3</a:t>
            </a:fld>
            <a:endParaRPr lang="en-US"/>
          </a:p>
        </p:txBody>
      </p:sp>
    </p:spTree>
    <p:extLst>
      <p:ext uri="{BB962C8B-B14F-4D97-AF65-F5344CB8AC3E}">
        <p14:creationId xmlns:p14="http://schemas.microsoft.com/office/powerpoint/2010/main" val="2648984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Get the parents involved!  If you don’t ask, the answer is NO!</a:t>
            </a:r>
          </a:p>
        </p:txBody>
      </p:sp>
      <p:sp>
        <p:nvSpPr>
          <p:cNvPr id="4" name="Slide Number Placeholder 3"/>
          <p:cNvSpPr>
            <a:spLocks noGrp="1"/>
          </p:cNvSpPr>
          <p:nvPr>
            <p:ph type="sldNum" sz="quarter" idx="5"/>
          </p:nvPr>
        </p:nvSpPr>
        <p:spPr/>
        <p:txBody>
          <a:bodyPr/>
          <a:lstStyle/>
          <a:p>
            <a:fld id="{8D8524AC-DDEA-41AF-9A25-ED5EE99B3F68}" type="slidenum">
              <a:rPr lang="en-US" smtClean="0"/>
              <a:t>4</a:t>
            </a:fld>
            <a:endParaRPr lang="en-US"/>
          </a:p>
        </p:txBody>
      </p:sp>
    </p:spTree>
    <p:extLst>
      <p:ext uri="{BB962C8B-B14F-4D97-AF65-F5344CB8AC3E}">
        <p14:creationId xmlns:p14="http://schemas.microsoft.com/office/powerpoint/2010/main" val="124961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Think of comic strips.  Think like a 7-year-old</a:t>
            </a:r>
          </a:p>
          <a:p>
            <a:endParaRPr lang="en-US" dirty="0"/>
          </a:p>
          <a:p>
            <a:r>
              <a:rPr lang="en-US" dirty="0"/>
              <a:t>Think attention span</a:t>
            </a:r>
          </a:p>
          <a:p>
            <a:endParaRPr lang="en-US" dirty="0"/>
          </a:p>
        </p:txBody>
      </p:sp>
      <p:sp>
        <p:nvSpPr>
          <p:cNvPr id="4" name="Slide Number Placeholder 3"/>
          <p:cNvSpPr>
            <a:spLocks noGrp="1"/>
          </p:cNvSpPr>
          <p:nvPr>
            <p:ph type="sldNum" sz="quarter" idx="5"/>
          </p:nvPr>
        </p:nvSpPr>
        <p:spPr/>
        <p:txBody>
          <a:bodyPr/>
          <a:lstStyle/>
          <a:p>
            <a:fld id="{8D8524AC-DDEA-41AF-9A25-ED5EE99B3F68}" type="slidenum">
              <a:rPr lang="en-US" smtClean="0"/>
              <a:t>6</a:t>
            </a:fld>
            <a:endParaRPr lang="en-US"/>
          </a:p>
        </p:txBody>
      </p:sp>
    </p:spTree>
    <p:extLst>
      <p:ext uri="{BB962C8B-B14F-4D97-AF65-F5344CB8AC3E}">
        <p14:creationId xmlns:p14="http://schemas.microsoft.com/office/powerpoint/2010/main" val="36897414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t>
            </a:r>
          </a:p>
        </p:txBody>
      </p:sp>
      <p:sp>
        <p:nvSpPr>
          <p:cNvPr id="4" name="Slide Number Placeholder 3"/>
          <p:cNvSpPr>
            <a:spLocks noGrp="1"/>
          </p:cNvSpPr>
          <p:nvPr>
            <p:ph type="sldNum" sz="quarter" idx="5"/>
          </p:nvPr>
        </p:nvSpPr>
        <p:spPr/>
        <p:txBody>
          <a:bodyPr/>
          <a:lstStyle/>
          <a:p>
            <a:fld id="{8D8524AC-DDEA-41AF-9A25-ED5EE99B3F68}" type="slidenum">
              <a:rPr lang="en-US" smtClean="0"/>
              <a:t>7</a:t>
            </a:fld>
            <a:endParaRPr lang="en-US"/>
          </a:p>
        </p:txBody>
      </p:sp>
    </p:spTree>
    <p:extLst>
      <p:ext uri="{BB962C8B-B14F-4D97-AF65-F5344CB8AC3E}">
        <p14:creationId xmlns:p14="http://schemas.microsoft.com/office/powerpoint/2010/main" val="27370164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D8524AC-DDEA-41AF-9A25-ED5EE99B3F68}" type="slidenum">
              <a:rPr lang="en-US" smtClean="0"/>
              <a:t>20</a:t>
            </a:fld>
            <a:endParaRPr lang="en-US"/>
          </a:p>
        </p:txBody>
      </p:sp>
    </p:spTree>
    <p:extLst>
      <p:ext uri="{BB962C8B-B14F-4D97-AF65-F5344CB8AC3E}">
        <p14:creationId xmlns:p14="http://schemas.microsoft.com/office/powerpoint/2010/main" val="35703621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are not going to hit everything.  In fact we are only intending to aim for the tip of the proverbial ICE BERG</a:t>
            </a:r>
          </a:p>
        </p:txBody>
      </p:sp>
      <p:sp>
        <p:nvSpPr>
          <p:cNvPr id="4" name="Slide Number Placeholder 3"/>
          <p:cNvSpPr>
            <a:spLocks noGrp="1"/>
          </p:cNvSpPr>
          <p:nvPr>
            <p:ph type="sldNum" sz="quarter" idx="5"/>
          </p:nvPr>
        </p:nvSpPr>
        <p:spPr/>
        <p:txBody>
          <a:bodyPr/>
          <a:lstStyle/>
          <a:p>
            <a:fld id="{8D8524AC-DDEA-41AF-9A25-ED5EE99B3F68}" type="slidenum">
              <a:rPr lang="en-US" smtClean="0"/>
              <a:t>21</a:t>
            </a:fld>
            <a:endParaRPr lang="en-US"/>
          </a:p>
        </p:txBody>
      </p:sp>
    </p:spTree>
    <p:extLst>
      <p:ext uri="{BB962C8B-B14F-4D97-AF65-F5344CB8AC3E}">
        <p14:creationId xmlns:p14="http://schemas.microsoft.com/office/powerpoint/2010/main" val="9349622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Custaloga</a:t>
            </a:r>
            <a:r>
              <a:rPr lang="en-US" dirty="0"/>
              <a:t> is not “too far” from French Creek State Park and Hopewell Furnace. </a:t>
            </a:r>
          </a:p>
          <a:p>
            <a:r>
              <a:rPr lang="en-US" dirty="0"/>
              <a:t>Camp Conewago is near Gettysburg, There is YOUTH group camping in Gettysburg.  Need to plan well in advance.</a:t>
            </a:r>
          </a:p>
          <a:p>
            <a:r>
              <a:rPr lang="en-US" dirty="0"/>
              <a:t>Camping@vftroop73.org for camping at Valley forge</a:t>
            </a:r>
          </a:p>
        </p:txBody>
      </p:sp>
      <p:sp>
        <p:nvSpPr>
          <p:cNvPr id="4" name="Slide Number Placeholder 3"/>
          <p:cNvSpPr>
            <a:spLocks noGrp="1"/>
          </p:cNvSpPr>
          <p:nvPr>
            <p:ph type="sldNum" sz="quarter" idx="5"/>
          </p:nvPr>
        </p:nvSpPr>
        <p:spPr/>
        <p:txBody>
          <a:bodyPr/>
          <a:lstStyle/>
          <a:p>
            <a:fld id="{8D8524AC-DDEA-41AF-9A25-ED5EE99B3F68}" type="slidenum">
              <a:rPr lang="en-US" smtClean="0"/>
              <a:t>29</a:t>
            </a:fld>
            <a:endParaRPr lang="en-US"/>
          </a:p>
        </p:txBody>
      </p:sp>
    </p:spTree>
    <p:extLst>
      <p:ext uri="{BB962C8B-B14F-4D97-AF65-F5344CB8AC3E}">
        <p14:creationId xmlns:p14="http://schemas.microsoft.com/office/powerpoint/2010/main" val="8173304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Photo 1">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9768" y="5276088"/>
            <a:ext cx="11347704" cy="786384"/>
          </a:xfrm>
        </p:spPr>
        <p:txBody>
          <a:bodyPr vert="horz" lIns="91440" tIns="45720" rIns="91440" bIns="45720" rtlCol="0" anchor="b">
            <a:normAutofit/>
          </a:bodyPr>
          <a:lstStyle>
            <a:lvl1pPr>
              <a:defRPr lang="en-US" sz="4400" dirty="0">
                <a:solidFill>
                  <a:schemeClr val="tx2"/>
                </a:solidFill>
              </a:defRPr>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9768" y="5980176"/>
            <a:ext cx="11347704" cy="530352"/>
          </a:xfrm>
        </p:spPr>
        <p:txBody>
          <a:bodyPr vert="horz" lIns="91440" tIns="45720" rIns="91440" bIns="45720" rtlCol="0">
            <a:normAutofit/>
          </a:bodyPr>
          <a:lstStyle>
            <a:lvl1pPr marL="0" indent="0">
              <a:buNone/>
              <a:defRPr lang="en-US" dirty="0">
                <a:solidFill>
                  <a:schemeClr val="tx2"/>
                </a:solidFill>
              </a:defRPr>
            </a:lvl1pPr>
          </a:lstStyle>
          <a:p>
            <a:pPr lvl="0"/>
            <a:r>
              <a:rPr lang="en-US" dirty="0"/>
              <a:t>Click to edit Master subtitle style</a:t>
            </a:r>
          </a:p>
        </p:txBody>
      </p:sp>
      <p:sp>
        <p:nvSpPr>
          <p:cNvPr id="8" name="Picture Placeholder 6">
            <a:extLst>
              <a:ext uri="{FF2B5EF4-FFF2-40B4-BE49-F238E27FC236}">
                <a16:creationId xmlns:a16="http://schemas.microsoft.com/office/drawing/2014/main" id="{F9A648C8-0436-6FAF-8B52-BA15EFB5F90C}"/>
              </a:ext>
            </a:extLst>
          </p:cNvPr>
          <p:cNvSpPr>
            <a:spLocks noGrp="1"/>
          </p:cNvSpPr>
          <p:nvPr>
            <p:ph type="pic" sz="quarter" idx="13" hasCustomPrompt="1"/>
          </p:nvPr>
        </p:nvSpPr>
        <p:spPr>
          <a:xfrm>
            <a:off x="342901" y="343038"/>
            <a:ext cx="11506200" cy="4792766"/>
          </a:xfrm>
          <a:custGeom>
            <a:avLst/>
            <a:gdLst>
              <a:gd name="connsiteX0" fmla="*/ 292023 w 11506200"/>
              <a:gd name="connsiteY0" fmla="*/ 0 h 4792766"/>
              <a:gd name="connsiteX1" fmla="*/ 11214177 w 11506200"/>
              <a:gd name="connsiteY1" fmla="*/ 0 h 4792766"/>
              <a:gd name="connsiteX2" fmla="*/ 11506200 w 11506200"/>
              <a:gd name="connsiteY2" fmla="*/ 292023 h 4792766"/>
              <a:gd name="connsiteX3" fmla="*/ 11506200 w 11506200"/>
              <a:gd name="connsiteY3" fmla="*/ 4500743 h 4792766"/>
              <a:gd name="connsiteX4" fmla="*/ 11214177 w 11506200"/>
              <a:gd name="connsiteY4" fmla="*/ 4792766 h 4792766"/>
              <a:gd name="connsiteX5" fmla="*/ 292023 w 11506200"/>
              <a:gd name="connsiteY5" fmla="*/ 4792766 h 4792766"/>
              <a:gd name="connsiteX6" fmla="*/ 0 w 11506200"/>
              <a:gd name="connsiteY6" fmla="*/ 4500743 h 4792766"/>
              <a:gd name="connsiteX7" fmla="*/ 0 w 11506200"/>
              <a:gd name="connsiteY7" fmla="*/ 292023 h 4792766"/>
              <a:gd name="connsiteX8" fmla="*/ 292023 w 11506200"/>
              <a:gd name="connsiteY8" fmla="*/ 0 h 479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06200" h="4792766">
                <a:moveTo>
                  <a:pt x="292023" y="0"/>
                </a:moveTo>
                <a:lnTo>
                  <a:pt x="11214177" y="0"/>
                </a:lnTo>
                <a:cubicBezTo>
                  <a:pt x="11375457" y="0"/>
                  <a:pt x="11506200" y="130743"/>
                  <a:pt x="11506200" y="292023"/>
                </a:cubicBezTo>
                <a:lnTo>
                  <a:pt x="11506200" y="4500743"/>
                </a:lnTo>
                <a:cubicBezTo>
                  <a:pt x="11506200" y="4662023"/>
                  <a:pt x="11375457" y="4792766"/>
                  <a:pt x="11214177" y="4792766"/>
                </a:cubicBezTo>
                <a:lnTo>
                  <a:pt x="292023" y="4792766"/>
                </a:lnTo>
                <a:cubicBezTo>
                  <a:pt x="130743" y="4792766"/>
                  <a:pt x="0" y="4662023"/>
                  <a:pt x="0" y="4500743"/>
                </a:cubicBezTo>
                <a:lnTo>
                  <a:pt x="0" y="292023"/>
                </a:lnTo>
                <a:cubicBezTo>
                  <a:pt x="0" y="130743"/>
                  <a:pt x="130743" y="0"/>
                  <a:pt x="292023" y="0"/>
                </a:cubicBezTo>
                <a:close/>
              </a:path>
            </a:pathLst>
          </a:custGeom>
          <a:blipFill dpi="0" rotWithShape="1">
            <a:blip r:embed="rId2">
              <a:alphaModFix amt="70000"/>
            </a:blip>
            <a:srcRect/>
            <a:stretch>
              <a:fillRect/>
            </a:stretch>
          </a:blipFill>
        </p:spPr>
        <p:txBody>
          <a:bodyPr wrap="square">
            <a:noAutofit/>
          </a:bodyPr>
          <a:lstStyle>
            <a:lvl1pPr marL="0" indent="0">
              <a:buNone/>
              <a:defRPr/>
            </a:lvl1pPr>
          </a:lstStyle>
          <a:p>
            <a:r>
              <a:rPr lang="en-US" dirty="0"/>
              <a: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137160" y="6519672"/>
            <a:ext cx="3494314" cy="365125"/>
          </a:xfrm>
        </p:spPr>
        <p:txBody>
          <a:bodyPr/>
          <a:lstStyle>
            <a:lvl1pPr>
              <a:defRPr>
                <a:solidFill>
                  <a:schemeClr val="tx2"/>
                </a:solidFill>
                <a:effectLst/>
              </a:defRPr>
            </a:lvl1pPr>
          </a:lstStyle>
          <a:p>
            <a:fld id="{6CD91AB5-8D64-469B-81DF-A26B406D2B54}" type="datetime1">
              <a:rPr lang="en-US" smtClean="0"/>
              <a:t>10/30/2025</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8876521" y="6519672"/>
            <a:ext cx="2805405" cy="365125"/>
          </a:xfrm>
        </p:spPr>
        <p:txBody>
          <a:bodyPr/>
          <a:lstStyle>
            <a:lvl1pPr>
              <a:defRPr>
                <a:solidFill>
                  <a:schemeClr val="tx2"/>
                </a:solidFill>
                <a:effectLst/>
              </a:defRPr>
            </a:lvl1p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632162" y="6519672"/>
            <a:ext cx="429207" cy="365125"/>
          </a:xfrm>
        </p:spPr>
        <p:txBody>
          <a:bodyPr/>
          <a:lstStyle>
            <a:lvl1pPr>
              <a:defRPr>
                <a:solidFill>
                  <a:schemeClr val="tx2"/>
                </a:solidFill>
                <a:effectLst/>
              </a:defRPr>
            </a:lvl1pPr>
          </a:lstStyle>
          <a:p>
            <a:fld id="{8E274F5D-21DC-40EF-8DBA-AB9BB119E939}" type="slidenum">
              <a:rPr lang="en-US" smtClean="0"/>
              <a:t>‹#›</a:t>
            </a:fld>
            <a:endParaRPr lang="en-US"/>
          </a:p>
        </p:txBody>
      </p:sp>
    </p:spTree>
    <p:extLst>
      <p:ext uri="{BB962C8B-B14F-4D97-AF65-F5344CB8AC3E}">
        <p14:creationId xmlns:p14="http://schemas.microsoft.com/office/powerpoint/2010/main" val="3389386332"/>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Agenda">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429768" y="411480"/>
            <a:ext cx="11045952" cy="1828800"/>
          </a:xfrm>
        </p:spPr>
        <p:txBody>
          <a:bodyPr anchor="t">
            <a:normAutofit/>
          </a:bodyPr>
          <a:lstStyle>
            <a:lvl1pPr>
              <a:defRPr sz="8000"/>
            </a:lvl1pPr>
          </a:lstStyle>
          <a:p>
            <a:r>
              <a:rPr lang="en-US" dirty="0"/>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5998464" y="2423160"/>
            <a:ext cx="5486400" cy="3886200"/>
          </a:xfrm>
        </p:spPr>
        <p:txBody>
          <a:bodyPr vert="horz" lIns="91440" tIns="45720" rIns="91440" bIns="45720" rtlCol="0">
            <a:normAutofit/>
          </a:bodyPr>
          <a:lstStyle>
            <a:lvl1pPr marL="457200" indent="-457200">
              <a:buFont typeface="+mj-lt"/>
              <a:buAutoNum type="arabicPeriod"/>
              <a:defRPr lang="en-US" dirty="0"/>
            </a:lvl1pPr>
            <a:lvl2pPr marL="571500" indent="-342900">
              <a:buFont typeface="+mj-lt"/>
              <a:buAutoNum type="arabicPeriod"/>
              <a:defRPr lang="en-US" dirty="0"/>
            </a:lvl2pPr>
            <a:lvl3pPr marL="800100" indent="-342900">
              <a:buFont typeface="+mj-lt"/>
              <a:buAutoNum type="arabicPeriod"/>
              <a:defRPr lang="en-US" dirty="0"/>
            </a:lvl3pPr>
            <a:lvl4pPr>
              <a:buFont typeface="+mj-lt"/>
              <a:buAutoNum type="arabicPeriod"/>
              <a:defRPr lang="en-US" dirty="0"/>
            </a:lvl4pPr>
            <a:lvl5pPr>
              <a:buFont typeface="+mj-lt"/>
              <a:buAutoNum type="arabicPeriod"/>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01BB0C55-2E11-4E7F-9EF8-868B07C6C42C}" type="datetime1">
              <a:rPr lang="en-US" smtClean="0"/>
              <a:t>10/30/2025</a:t>
            </a:fld>
            <a:endParaRPr lang="en-US"/>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1776919930"/>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Agenda Photo">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7644384" y="1012952"/>
            <a:ext cx="4023360" cy="1636776"/>
          </a:xfrm>
        </p:spPr>
        <p:txBody>
          <a:bodyPr anchor="b">
            <a:normAutofit/>
          </a:bodyPr>
          <a:lstStyle>
            <a:lvl1pPr>
              <a:defRPr sz="4800"/>
            </a:lvl1pPr>
          </a:lstStyle>
          <a:p>
            <a:r>
              <a:rPr lang="en-US" dirty="0"/>
              <a:t>Click to edit Master title style</a:t>
            </a:r>
          </a:p>
        </p:txBody>
      </p:sp>
      <p:sp>
        <p:nvSpPr>
          <p:cNvPr id="10" name="Picture Placeholder 8">
            <a:extLst>
              <a:ext uri="{FF2B5EF4-FFF2-40B4-BE49-F238E27FC236}">
                <a16:creationId xmlns:a16="http://schemas.microsoft.com/office/drawing/2014/main" id="{FE8E4848-C9F6-6844-AB1C-C4F0E8A472A1}"/>
              </a:ext>
            </a:extLst>
          </p:cNvPr>
          <p:cNvSpPr>
            <a:spLocks noGrp="1"/>
          </p:cNvSpPr>
          <p:nvPr>
            <p:ph type="pic" sz="quarter" idx="14" hasCustomPrompt="1"/>
          </p:nvPr>
        </p:nvSpPr>
        <p:spPr>
          <a:xfrm>
            <a:off x="342901" y="345109"/>
            <a:ext cx="6714969" cy="6163508"/>
          </a:xfrm>
          <a:custGeom>
            <a:avLst/>
            <a:gdLst>
              <a:gd name="connsiteX0" fmla="*/ 281857 w 6714969"/>
              <a:gd name="connsiteY0" fmla="*/ 0 h 6163508"/>
              <a:gd name="connsiteX1" fmla="*/ 6433112 w 6714969"/>
              <a:gd name="connsiteY1" fmla="*/ 0 h 6163508"/>
              <a:gd name="connsiteX2" fmla="*/ 6714969 w 6714969"/>
              <a:gd name="connsiteY2" fmla="*/ 281857 h 6163508"/>
              <a:gd name="connsiteX3" fmla="*/ 6714969 w 6714969"/>
              <a:gd name="connsiteY3" fmla="*/ 5881651 h 6163508"/>
              <a:gd name="connsiteX4" fmla="*/ 6433112 w 6714969"/>
              <a:gd name="connsiteY4" fmla="*/ 6163508 h 6163508"/>
              <a:gd name="connsiteX5" fmla="*/ 281857 w 6714969"/>
              <a:gd name="connsiteY5" fmla="*/ 6163508 h 6163508"/>
              <a:gd name="connsiteX6" fmla="*/ 0 w 6714969"/>
              <a:gd name="connsiteY6" fmla="*/ 5881651 h 6163508"/>
              <a:gd name="connsiteX7" fmla="*/ 0 w 6714969"/>
              <a:gd name="connsiteY7" fmla="*/ 281857 h 6163508"/>
              <a:gd name="connsiteX8" fmla="*/ 281857 w 6714969"/>
              <a:gd name="connsiteY8" fmla="*/ 0 h 6163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14969" h="6163508">
                <a:moveTo>
                  <a:pt x="281857" y="0"/>
                </a:moveTo>
                <a:lnTo>
                  <a:pt x="6433112" y="0"/>
                </a:lnTo>
                <a:cubicBezTo>
                  <a:pt x="6588777" y="0"/>
                  <a:pt x="6714969" y="126192"/>
                  <a:pt x="6714969" y="281857"/>
                </a:cubicBezTo>
                <a:lnTo>
                  <a:pt x="6714969" y="5881651"/>
                </a:lnTo>
                <a:cubicBezTo>
                  <a:pt x="6714969" y="6037316"/>
                  <a:pt x="6588777" y="6163508"/>
                  <a:pt x="6433112" y="6163508"/>
                </a:cubicBezTo>
                <a:lnTo>
                  <a:pt x="281857" y="6163508"/>
                </a:lnTo>
                <a:cubicBezTo>
                  <a:pt x="126192" y="6163508"/>
                  <a:pt x="0" y="6037316"/>
                  <a:pt x="0" y="5881651"/>
                </a:cubicBezTo>
                <a:lnTo>
                  <a:pt x="0" y="281857"/>
                </a:lnTo>
                <a:cubicBezTo>
                  <a:pt x="0" y="126192"/>
                  <a:pt x="126192" y="0"/>
                  <a:pt x="281857" y="0"/>
                </a:cubicBezTo>
                <a:close/>
              </a:path>
            </a:pathLst>
          </a:custGeom>
          <a:blipFill dpi="0" rotWithShape="1">
            <a:blip r:embed="rId2">
              <a:alphaModFix amt="65000"/>
            </a:blip>
            <a:srcRect/>
            <a:stretch>
              <a:fillRect/>
            </a:stretch>
          </a:blipFill>
        </p:spPr>
        <p:txBody>
          <a:bodyPr wrap="square">
            <a:noAutofit/>
          </a:bodyPr>
          <a:lstStyle>
            <a:lvl1pPr marL="0" indent="0">
              <a:buNone/>
              <a:defRPr/>
            </a:lvl1pPr>
          </a:lstStyle>
          <a:p>
            <a:r>
              <a:rPr lang="en-US" dirty="0"/>
              <a:t>.</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7644384" y="2896616"/>
            <a:ext cx="4023360" cy="3364992"/>
          </a:xfrm>
        </p:spPr>
        <p:txBody>
          <a:bodyPr vert="horz" lIns="91440" tIns="45720" rIns="91440" bIns="45720" rtlCol="0">
            <a:normAutofit/>
          </a:bodyPr>
          <a:lstStyle>
            <a:lvl1pPr marL="342900" indent="-342900">
              <a:buFont typeface="+mj-lt"/>
              <a:buAutoNum type="arabicPeriod"/>
              <a:defRPr lang="en-US" dirty="0"/>
            </a:lvl1pPr>
            <a:lvl2pPr marL="571500" indent="-342900">
              <a:buFont typeface="+mj-lt"/>
              <a:buAutoNum type="arabicPeriod"/>
              <a:defRPr lang="en-US" dirty="0"/>
            </a:lvl2pPr>
            <a:lvl3pPr marL="800100" indent="-342900">
              <a:buFont typeface="+mj-lt"/>
              <a:buAutoNum type="arabicPeriod"/>
              <a:defRPr lang="en-US" dirty="0"/>
            </a:lvl3pPr>
            <a:lvl4pPr>
              <a:buFont typeface="+mj-lt"/>
              <a:buAutoNum type="arabicPeriod"/>
              <a:defRPr lang="en-US" dirty="0"/>
            </a:lvl4pPr>
            <a:lvl5pPr>
              <a:buFont typeface="+mj-lt"/>
              <a:buAutoNum type="arabicPeriod"/>
              <a:defRPr lang="en-US" dirty="0"/>
            </a:lvl5pPr>
          </a:lstStyle>
          <a:p>
            <a:pPr marL="228600" lvl="0" indent="-228600"/>
            <a:r>
              <a:rPr lang="en-US" dirty="0"/>
              <a:t>Click to edit Master text styles</a:t>
            </a:r>
          </a:p>
          <a:p>
            <a:pPr marL="228600" lvl="1" indent="-228600"/>
            <a:r>
              <a:rPr lang="en-US" dirty="0"/>
              <a:t>Second level</a:t>
            </a:r>
          </a:p>
          <a:p>
            <a:pPr marL="228600" lvl="2" indent="-228600"/>
            <a:r>
              <a:rPr lang="en-US" dirty="0"/>
              <a:t>Third level</a:t>
            </a:r>
          </a:p>
          <a:p>
            <a:pPr marL="228600" lvl="3" indent="-228600"/>
            <a:r>
              <a:rPr lang="en-US" dirty="0"/>
              <a:t>Fourth level</a:t>
            </a:r>
          </a:p>
          <a:p>
            <a:pPr marL="228600" lvl="4" indent="-228600"/>
            <a:r>
              <a:rPr lang="en-US" dirty="0"/>
              <a:t>Fifth level</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0AC9FCAD-E19B-4A0F-866E-979EDEC4B525}" type="datetime1">
              <a:rPr lang="en-US" smtClean="0"/>
              <a:t>10/30/2025</a:t>
            </a:fld>
            <a:endParaRPr lang="en-US"/>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2096382922"/>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14984" y="2478024"/>
            <a:ext cx="4325112" cy="2454796"/>
          </a:xfrm>
        </p:spPr>
        <p:txBody>
          <a:bodyPr anchor="t">
            <a:normAutofit/>
          </a:bodyPr>
          <a:lstStyle>
            <a:lvl1pPr>
              <a:defRPr sz="4400"/>
            </a:lvl1pPr>
          </a:lstStyle>
          <a:p>
            <a:r>
              <a:rPr lang="en-US" dirty="0"/>
              <a:t>Click to edit Master title style</a:t>
            </a:r>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6273800" y="2478024"/>
            <a:ext cx="4325112" cy="2459736"/>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A79B4A14-E3E2-4038-B0C4-0EC5ECBDA17A}" type="datetime1">
              <a:rPr lang="en-US" smtClean="0"/>
              <a:t>10/30/2025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34490526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14984" y="2039112"/>
            <a:ext cx="3813048" cy="3538728"/>
          </a:xfrm>
        </p:spPr>
        <p:txBody>
          <a:bodyPr anchor="t">
            <a:normAutofit/>
          </a:bodyPr>
          <a:lstStyle>
            <a:lvl1pPr>
              <a:defRPr sz="3200"/>
            </a:lvl1pPr>
          </a:lstStyle>
          <a:p>
            <a:r>
              <a:rPr lang="en-US" dirty="0"/>
              <a:t>Click to edit Master title style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422392" y="2039112"/>
            <a:ext cx="5047488" cy="3538728"/>
          </a:xfrm>
        </p:spPr>
        <p:txBody>
          <a:bodyPr vert="horz" lIns="91440" tIns="45720" rIns="91440" bIns="45720" rtlCol="0">
            <a:normAutofit/>
          </a:bodyPr>
          <a:lstStyle>
            <a:lvl1pPr>
              <a:defRPr lang="en-US"/>
            </a:lvl1pPr>
            <a:lvl2pPr>
              <a:defRPr lang="en-US"/>
            </a:lvl2pPr>
            <a:lvl3pPr>
              <a:defRPr lang="en-US"/>
            </a:lvl3pPr>
            <a:lvl4pPr>
              <a:defRPr lang="en-US"/>
            </a:lvl4pPr>
            <a:lvl5pPr>
              <a:defRPr lang="en-US"/>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92301396-E7F4-44BB-B3C1-CAADE8EE1BCB}" type="datetime1">
              <a:rPr lang="en-US" smtClean="0"/>
              <a:t>10/30/2025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32187411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8" y="1600200"/>
            <a:ext cx="4142232" cy="4636008"/>
          </a:xfrm>
        </p:spPr>
        <p:txBody>
          <a:bodyPr anchor="t">
            <a:normAutofit/>
          </a:bodyPr>
          <a:lstStyle>
            <a:lvl1pPr>
              <a:defRPr sz="3200"/>
            </a:lvl1pPr>
          </a:lstStyle>
          <a:p>
            <a:r>
              <a:rPr lang="en-US" dirty="0"/>
              <a:t>Click to edit Master title style</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422392" y="1600200"/>
            <a:ext cx="5788152" cy="4636008"/>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0C603B70-0873-4F91-B20E-188F8FCBC95A}" type="datetime1">
              <a:rPr lang="en-US" smtClean="0"/>
              <a:t>10/30/2025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22720140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8" y="640080"/>
            <a:ext cx="4032504" cy="3621024"/>
          </a:xfrm>
        </p:spPr>
        <p:txBody>
          <a:bodyPr anchor="t">
            <a:normAutofit/>
          </a:bodyPr>
          <a:lstStyle>
            <a:lvl1pPr>
              <a:defRPr sz="3200"/>
            </a:lvl1pPr>
          </a:lstStyle>
          <a:p>
            <a:r>
              <a:rPr lang="en-US" dirty="0"/>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5422392" y="640080"/>
            <a:ext cx="5971032" cy="5724144"/>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8A211211-1BBF-43C8-98F1-415153382D43}" type="datetime1">
              <a:rPr lang="en-US" smtClean="0"/>
              <a:t>10/30/2025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25431407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8" y="640080"/>
            <a:ext cx="3493008" cy="3621024"/>
          </a:xfrm>
        </p:spPr>
        <p:txBody>
          <a:bodyPr vert="horz" lIns="91440" tIns="45720" rIns="91440" bIns="45720" rtlCol="0" anchor="t">
            <a:normAutofit/>
          </a:bodyPr>
          <a:lstStyle>
            <a:lvl1pPr>
              <a:defRPr lang="en-US" dirty="0"/>
            </a:lvl1pPr>
          </a:lstStyle>
          <a:p>
            <a:pPr lvl="0"/>
            <a:r>
              <a:rPr lang="en-US" dirty="0"/>
              <a:t>Click to edit Master title style</a:t>
            </a:r>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425696" y="640080"/>
            <a:ext cx="7159752" cy="57197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423C37F1-4FE0-40C5-A1CC-AC65E60D9E3F}" type="datetime1">
              <a:rPr lang="en-US" smtClean="0"/>
              <a:t>10/30/2025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12169353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Content Phot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550408" y="548640"/>
            <a:ext cx="6035040" cy="1143000"/>
          </a:xfrm>
        </p:spPr>
        <p:txBody>
          <a:bodyPr anchor="b"/>
          <a:lstStyle/>
          <a:p>
            <a:r>
              <a:rPr lang="en-US" dirty="0"/>
              <a:t>Click to edit Master title style</a:t>
            </a:r>
          </a:p>
        </p:txBody>
      </p:sp>
      <p:sp>
        <p:nvSpPr>
          <p:cNvPr id="4" name="Picture Placeholder 3">
            <a:extLst>
              <a:ext uri="{FF2B5EF4-FFF2-40B4-BE49-F238E27FC236}">
                <a16:creationId xmlns:a16="http://schemas.microsoft.com/office/drawing/2014/main" id="{EF226A48-373B-47E6-1E90-9892366CC9F0}"/>
              </a:ext>
            </a:extLst>
          </p:cNvPr>
          <p:cNvSpPr>
            <a:spLocks noGrp="1"/>
          </p:cNvSpPr>
          <p:nvPr>
            <p:ph type="pic" sz="quarter" idx="13" hasCustomPrompt="1"/>
          </p:nvPr>
        </p:nvSpPr>
        <p:spPr>
          <a:xfrm>
            <a:off x="342900" y="342900"/>
            <a:ext cx="4501152" cy="6172200"/>
          </a:xfrm>
          <a:custGeom>
            <a:avLst/>
            <a:gdLst>
              <a:gd name="connsiteX0" fmla="*/ 332635 w 4501152"/>
              <a:gd name="connsiteY0" fmla="*/ 0 h 6172200"/>
              <a:gd name="connsiteX1" fmla="*/ 4168517 w 4501152"/>
              <a:gd name="connsiteY1" fmla="*/ 0 h 6172200"/>
              <a:gd name="connsiteX2" fmla="*/ 4501152 w 4501152"/>
              <a:gd name="connsiteY2" fmla="*/ 331423 h 6172200"/>
              <a:gd name="connsiteX3" fmla="*/ 4501152 w 4501152"/>
              <a:gd name="connsiteY3" fmla="*/ 5840778 h 6172200"/>
              <a:gd name="connsiteX4" fmla="*/ 4168517 w 4501152"/>
              <a:gd name="connsiteY4" fmla="*/ 6172200 h 6172200"/>
              <a:gd name="connsiteX5" fmla="*/ 332635 w 4501152"/>
              <a:gd name="connsiteY5" fmla="*/ 6172200 h 6172200"/>
              <a:gd name="connsiteX6" fmla="*/ 0 w 4501152"/>
              <a:gd name="connsiteY6" fmla="*/ 5840778 h 6172200"/>
              <a:gd name="connsiteX7" fmla="*/ 0 w 4501152"/>
              <a:gd name="connsiteY7" fmla="*/ 331423 h 6172200"/>
              <a:gd name="connsiteX8" fmla="*/ 332635 w 4501152"/>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1152" h="6172200">
                <a:moveTo>
                  <a:pt x="332635" y="0"/>
                </a:moveTo>
                <a:lnTo>
                  <a:pt x="4168517" y="0"/>
                </a:lnTo>
                <a:cubicBezTo>
                  <a:pt x="4352226" y="0"/>
                  <a:pt x="4501152" y="148383"/>
                  <a:pt x="4501152" y="331423"/>
                </a:cubicBezTo>
                <a:lnTo>
                  <a:pt x="4501152" y="5840778"/>
                </a:lnTo>
                <a:cubicBezTo>
                  <a:pt x="4501152" y="6023817"/>
                  <a:pt x="4352226" y="6172200"/>
                  <a:pt x="4168517" y="6172200"/>
                </a:cubicBezTo>
                <a:lnTo>
                  <a:pt x="332635" y="6172200"/>
                </a:lnTo>
                <a:cubicBezTo>
                  <a:pt x="148926" y="6172200"/>
                  <a:pt x="0" y="6023817"/>
                  <a:pt x="0" y="5840778"/>
                </a:cubicBezTo>
                <a:lnTo>
                  <a:pt x="0" y="331423"/>
                </a:lnTo>
                <a:cubicBezTo>
                  <a:pt x="0" y="148383"/>
                  <a:pt x="148926" y="0"/>
                  <a:pt x="332635"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550408" y="1828800"/>
            <a:ext cx="6035040" cy="448970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B0F37310-2C84-4F72-97F3-ED5E52F7A674}" type="datetime1">
              <a:rPr lang="en-US" smtClean="0"/>
              <a:t>10/30/2025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8456945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 Content Photo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548640"/>
            <a:ext cx="6135624" cy="1143000"/>
          </a:xfrm>
        </p:spPr>
        <p:txBody>
          <a:bodyPr anchor="b"/>
          <a:lstStyle/>
          <a:p>
            <a:r>
              <a:rPr lang="en-US" dirty="0"/>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429768" y="1828800"/>
            <a:ext cx="6135624" cy="448970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AED7373D-8BEF-4D11-A85D-4ADD8461D8CF}" type="datetime1">
              <a:rPr lang="en-US" smtClean="0"/>
              <a:t>10/30/2025</a:t>
            </a:fld>
            <a:endParaRPr lang="en-US"/>
          </a:p>
        </p:txBody>
      </p:sp>
      <p:sp>
        <p:nvSpPr>
          <p:cNvPr id="4" name="Picture Placeholder 3">
            <a:extLst>
              <a:ext uri="{FF2B5EF4-FFF2-40B4-BE49-F238E27FC236}">
                <a16:creationId xmlns:a16="http://schemas.microsoft.com/office/drawing/2014/main" id="{7F11DC52-D1FD-A255-1A04-7A15A9DE3C8F}"/>
              </a:ext>
            </a:extLst>
          </p:cNvPr>
          <p:cNvSpPr>
            <a:spLocks noGrp="1"/>
          </p:cNvSpPr>
          <p:nvPr>
            <p:ph type="pic" sz="quarter" idx="13" hasCustomPrompt="1"/>
          </p:nvPr>
        </p:nvSpPr>
        <p:spPr>
          <a:xfrm>
            <a:off x="7353304" y="352327"/>
            <a:ext cx="4495799" cy="6172200"/>
          </a:xfrm>
          <a:custGeom>
            <a:avLst/>
            <a:gdLst>
              <a:gd name="connsiteX0" fmla="*/ 293171 w 4495799"/>
              <a:gd name="connsiteY0" fmla="*/ 0 h 6172200"/>
              <a:gd name="connsiteX1" fmla="*/ 4202628 w 4495799"/>
              <a:gd name="connsiteY1" fmla="*/ 0 h 6172200"/>
              <a:gd name="connsiteX2" fmla="*/ 4495799 w 4495799"/>
              <a:gd name="connsiteY2" fmla="*/ 293171 h 6172200"/>
              <a:gd name="connsiteX3" fmla="*/ 4495799 w 4495799"/>
              <a:gd name="connsiteY3" fmla="*/ 5879029 h 6172200"/>
              <a:gd name="connsiteX4" fmla="*/ 4202628 w 4495799"/>
              <a:gd name="connsiteY4" fmla="*/ 6172200 h 6172200"/>
              <a:gd name="connsiteX5" fmla="*/ 293171 w 4495799"/>
              <a:gd name="connsiteY5" fmla="*/ 6172200 h 6172200"/>
              <a:gd name="connsiteX6" fmla="*/ 0 w 4495799"/>
              <a:gd name="connsiteY6" fmla="*/ 5879029 h 6172200"/>
              <a:gd name="connsiteX7" fmla="*/ 0 w 4495799"/>
              <a:gd name="connsiteY7" fmla="*/ 293171 h 6172200"/>
              <a:gd name="connsiteX8" fmla="*/ 293171 w 4495799"/>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95799" h="6172200">
                <a:moveTo>
                  <a:pt x="293171" y="0"/>
                </a:moveTo>
                <a:lnTo>
                  <a:pt x="4202628" y="0"/>
                </a:lnTo>
                <a:cubicBezTo>
                  <a:pt x="4364542" y="0"/>
                  <a:pt x="4495799" y="131257"/>
                  <a:pt x="4495799" y="293171"/>
                </a:cubicBezTo>
                <a:lnTo>
                  <a:pt x="4495799" y="5879029"/>
                </a:lnTo>
                <a:cubicBezTo>
                  <a:pt x="4495799" y="6040943"/>
                  <a:pt x="4364542" y="6172200"/>
                  <a:pt x="4202628" y="6172200"/>
                </a:cubicBezTo>
                <a:lnTo>
                  <a:pt x="293171" y="6172200"/>
                </a:lnTo>
                <a:cubicBezTo>
                  <a:pt x="131257" y="6172200"/>
                  <a:pt x="0" y="6040943"/>
                  <a:pt x="0" y="5879029"/>
                </a:cubicBezTo>
                <a:lnTo>
                  <a:pt x="0" y="293171"/>
                </a:lnTo>
                <a:cubicBezTo>
                  <a:pt x="0" y="131257"/>
                  <a:pt x="131257" y="0"/>
                  <a:pt x="293171"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8E274F5D-21DC-40EF-8DBA-AB9BB119E939}" type="slidenum">
              <a:rPr lang="en-US" smtClean="0"/>
              <a:t>‹#›</a:t>
            </a:fld>
            <a:endParaRPr lang="en-US"/>
          </a:p>
        </p:txBody>
      </p:sp>
    </p:spTree>
    <p:extLst>
      <p:ext uri="{BB962C8B-B14F-4D97-AF65-F5344CB8AC3E}">
        <p14:creationId xmlns:p14="http://schemas.microsoft.com/office/powerpoint/2010/main" val="37447011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Content Photo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820076" y="320040"/>
            <a:ext cx="6766560" cy="932688"/>
          </a:xfrm>
        </p:spPr>
        <p:txBody>
          <a:bodyPr anchor="b"/>
          <a:lstStyle/>
          <a:p>
            <a:r>
              <a:rPr lang="en-US"/>
              <a:t>Click to edit Master title style</a:t>
            </a:r>
          </a:p>
        </p:txBody>
      </p:sp>
      <p:sp>
        <p:nvSpPr>
          <p:cNvPr id="4" name="Picture Placeholder 3">
            <a:extLst>
              <a:ext uri="{FF2B5EF4-FFF2-40B4-BE49-F238E27FC236}">
                <a16:creationId xmlns:a16="http://schemas.microsoft.com/office/drawing/2014/main" id="{9539F8C7-DD74-7177-C2DA-02533B6576FD}"/>
              </a:ext>
            </a:extLst>
          </p:cNvPr>
          <p:cNvSpPr>
            <a:spLocks noGrp="1"/>
          </p:cNvSpPr>
          <p:nvPr>
            <p:ph type="pic" sz="quarter" idx="13" hasCustomPrompt="1"/>
          </p:nvPr>
        </p:nvSpPr>
        <p:spPr>
          <a:xfrm>
            <a:off x="339373" y="344424"/>
            <a:ext cx="3808553" cy="6172200"/>
          </a:xfrm>
          <a:custGeom>
            <a:avLst/>
            <a:gdLst>
              <a:gd name="connsiteX0" fmla="*/ 292116 w 3808553"/>
              <a:gd name="connsiteY0" fmla="*/ 0 h 6172200"/>
              <a:gd name="connsiteX1" fmla="*/ 3516437 w 3808553"/>
              <a:gd name="connsiteY1" fmla="*/ 0 h 6172200"/>
              <a:gd name="connsiteX2" fmla="*/ 3808553 w 3808553"/>
              <a:gd name="connsiteY2" fmla="*/ 292116 h 6172200"/>
              <a:gd name="connsiteX3" fmla="*/ 3808553 w 3808553"/>
              <a:gd name="connsiteY3" fmla="*/ 5880084 h 6172200"/>
              <a:gd name="connsiteX4" fmla="*/ 3516437 w 3808553"/>
              <a:gd name="connsiteY4" fmla="*/ 6172200 h 6172200"/>
              <a:gd name="connsiteX5" fmla="*/ 292116 w 3808553"/>
              <a:gd name="connsiteY5" fmla="*/ 6172200 h 6172200"/>
              <a:gd name="connsiteX6" fmla="*/ 0 w 3808553"/>
              <a:gd name="connsiteY6" fmla="*/ 5880084 h 6172200"/>
              <a:gd name="connsiteX7" fmla="*/ 0 w 3808553"/>
              <a:gd name="connsiteY7" fmla="*/ 292116 h 6172200"/>
              <a:gd name="connsiteX8" fmla="*/ 292116 w 3808553"/>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8553" h="6172200">
                <a:moveTo>
                  <a:pt x="292116" y="0"/>
                </a:moveTo>
                <a:lnTo>
                  <a:pt x="3516437" y="0"/>
                </a:lnTo>
                <a:cubicBezTo>
                  <a:pt x="3677768" y="0"/>
                  <a:pt x="3808553" y="130785"/>
                  <a:pt x="3808553" y="292116"/>
                </a:cubicBezTo>
                <a:lnTo>
                  <a:pt x="3808553" y="5880084"/>
                </a:lnTo>
                <a:cubicBezTo>
                  <a:pt x="3808553" y="6041415"/>
                  <a:pt x="3677768" y="6172200"/>
                  <a:pt x="3516437" y="6172200"/>
                </a:cubicBezTo>
                <a:lnTo>
                  <a:pt x="292116" y="6172200"/>
                </a:lnTo>
                <a:cubicBezTo>
                  <a:pt x="130785" y="6172200"/>
                  <a:pt x="0" y="6041415"/>
                  <a:pt x="0" y="5880084"/>
                </a:cubicBezTo>
                <a:lnTo>
                  <a:pt x="0" y="292116"/>
                </a:lnTo>
                <a:cubicBezTo>
                  <a:pt x="0" y="130785"/>
                  <a:pt x="130785" y="0"/>
                  <a:pt x="292116"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820076" y="1380744"/>
            <a:ext cx="6766560" cy="49834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804D0A65-74B1-4258-9347-517577BEF7B0}" type="datetime1">
              <a:rPr lang="en-US" smtClean="0"/>
              <a:t>10/30/2025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181615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A0796B54-ED46-4036-80F8-E8EFB102CB24}" type="datetime1">
              <a:rPr lang="en-US" smtClean="0"/>
              <a:t>10/30/2025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31574604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Content Photo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320040"/>
            <a:ext cx="6858000" cy="932688"/>
          </a:xfrm>
        </p:spPr>
        <p:txBody>
          <a:bodyPr anchor="b"/>
          <a:lstStyle/>
          <a:p>
            <a:r>
              <a:rPr lang="en-US" dirty="0"/>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429768" y="1380744"/>
            <a:ext cx="6858000" cy="498348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B3B00591-709C-49DC-8FE0-9F32B5969F72}" type="datetime1">
              <a:rPr lang="en-US" smtClean="0"/>
              <a:t>10/30/2025</a:t>
            </a:fld>
            <a:endParaRPr lang="en-US"/>
          </a:p>
        </p:txBody>
      </p:sp>
      <p:sp>
        <p:nvSpPr>
          <p:cNvPr id="4" name="Picture Placeholder 3">
            <a:extLst>
              <a:ext uri="{FF2B5EF4-FFF2-40B4-BE49-F238E27FC236}">
                <a16:creationId xmlns:a16="http://schemas.microsoft.com/office/drawing/2014/main" id="{26FEEE5C-15B3-8386-23D3-B6B236C668F2}"/>
              </a:ext>
            </a:extLst>
          </p:cNvPr>
          <p:cNvSpPr>
            <a:spLocks noGrp="1"/>
          </p:cNvSpPr>
          <p:nvPr>
            <p:ph type="pic" sz="quarter" idx="13" hasCustomPrompt="1"/>
          </p:nvPr>
        </p:nvSpPr>
        <p:spPr>
          <a:xfrm>
            <a:off x="8046768" y="344424"/>
            <a:ext cx="3808553" cy="6172200"/>
          </a:xfrm>
          <a:custGeom>
            <a:avLst/>
            <a:gdLst>
              <a:gd name="connsiteX0" fmla="*/ 292116 w 3808553"/>
              <a:gd name="connsiteY0" fmla="*/ 0 h 6172200"/>
              <a:gd name="connsiteX1" fmla="*/ 3516437 w 3808553"/>
              <a:gd name="connsiteY1" fmla="*/ 0 h 6172200"/>
              <a:gd name="connsiteX2" fmla="*/ 3808553 w 3808553"/>
              <a:gd name="connsiteY2" fmla="*/ 292116 h 6172200"/>
              <a:gd name="connsiteX3" fmla="*/ 3808553 w 3808553"/>
              <a:gd name="connsiteY3" fmla="*/ 5880084 h 6172200"/>
              <a:gd name="connsiteX4" fmla="*/ 3516437 w 3808553"/>
              <a:gd name="connsiteY4" fmla="*/ 6172200 h 6172200"/>
              <a:gd name="connsiteX5" fmla="*/ 292116 w 3808553"/>
              <a:gd name="connsiteY5" fmla="*/ 6172200 h 6172200"/>
              <a:gd name="connsiteX6" fmla="*/ 0 w 3808553"/>
              <a:gd name="connsiteY6" fmla="*/ 5880084 h 6172200"/>
              <a:gd name="connsiteX7" fmla="*/ 0 w 3808553"/>
              <a:gd name="connsiteY7" fmla="*/ 292116 h 6172200"/>
              <a:gd name="connsiteX8" fmla="*/ 292116 w 3808553"/>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8553" h="6172200">
                <a:moveTo>
                  <a:pt x="292116" y="0"/>
                </a:moveTo>
                <a:lnTo>
                  <a:pt x="3516437" y="0"/>
                </a:lnTo>
                <a:cubicBezTo>
                  <a:pt x="3677768" y="0"/>
                  <a:pt x="3808553" y="130785"/>
                  <a:pt x="3808553" y="292116"/>
                </a:cubicBezTo>
                <a:lnTo>
                  <a:pt x="3808553" y="5880084"/>
                </a:lnTo>
                <a:cubicBezTo>
                  <a:pt x="3808553" y="6041415"/>
                  <a:pt x="3677768" y="6172200"/>
                  <a:pt x="3516437" y="6172200"/>
                </a:cubicBezTo>
                <a:lnTo>
                  <a:pt x="292116" y="6172200"/>
                </a:lnTo>
                <a:cubicBezTo>
                  <a:pt x="130785" y="6172200"/>
                  <a:pt x="0" y="6041415"/>
                  <a:pt x="0" y="5880084"/>
                </a:cubicBezTo>
                <a:lnTo>
                  <a:pt x="0" y="292116"/>
                </a:lnTo>
                <a:cubicBezTo>
                  <a:pt x="0" y="130785"/>
                  <a:pt x="130785" y="0"/>
                  <a:pt x="292116"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8E274F5D-21DC-40EF-8DBA-AB9BB119E939}" type="slidenum">
              <a:rPr lang="en-US" smtClean="0"/>
              <a:t>‹#›</a:t>
            </a:fld>
            <a:endParaRPr lang="en-US"/>
          </a:p>
        </p:txBody>
      </p:sp>
    </p:spTree>
    <p:extLst>
      <p:ext uri="{BB962C8B-B14F-4D97-AF65-F5344CB8AC3E}">
        <p14:creationId xmlns:p14="http://schemas.microsoft.com/office/powerpoint/2010/main" val="20330469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Content Photo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196328" y="601755"/>
            <a:ext cx="4389120" cy="1527048"/>
          </a:xfrm>
        </p:spPr>
        <p:txBody>
          <a:bodyPr anchor="b"/>
          <a:lstStyle/>
          <a:p>
            <a:r>
              <a:rPr lang="en-US" dirty="0"/>
              <a:t>Click to edit Master title style</a:t>
            </a:r>
          </a:p>
        </p:txBody>
      </p:sp>
      <p:sp>
        <p:nvSpPr>
          <p:cNvPr id="4" name="Picture Placeholder 3">
            <a:extLst>
              <a:ext uri="{FF2B5EF4-FFF2-40B4-BE49-F238E27FC236}">
                <a16:creationId xmlns:a16="http://schemas.microsoft.com/office/drawing/2014/main" id="{EB281557-D8C5-3666-A17C-BD66A5F9C048}"/>
              </a:ext>
            </a:extLst>
          </p:cNvPr>
          <p:cNvSpPr>
            <a:spLocks noGrp="1"/>
          </p:cNvSpPr>
          <p:nvPr>
            <p:ph type="pic" sz="quarter" idx="13" hasCustomPrompt="1"/>
          </p:nvPr>
        </p:nvSpPr>
        <p:spPr>
          <a:xfrm>
            <a:off x="341522" y="342902"/>
            <a:ext cx="6249778" cy="6172343"/>
          </a:xfrm>
          <a:custGeom>
            <a:avLst/>
            <a:gdLst>
              <a:gd name="connsiteX0" fmla="*/ 258473 w 6249778"/>
              <a:gd name="connsiteY0" fmla="*/ 0 h 6172343"/>
              <a:gd name="connsiteX1" fmla="*/ 5991306 w 6249778"/>
              <a:gd name="connsiteY1" fmla="*/ 0 h 6172343"/>
              <a:gd name="connsiteX2" fmla="*/ 6249778 w 6249778"/>
              <a:gd name="connsiteY2" fmla="*/ 257942 h 6172343"/>
              <a:gd name="connsiteX3" fmla="*/ 6249778 w 6249778"/>
              <a:gd name="connsiteY3" fmla="*/ 5914401 h 6172343"/>
              <a:gd name="connsiteX4" fmla="*/ 5991306 w 6249778"/>
              <a:gd name="connsiteY4" fmla="*/ 6172343 h 6172343"/>
              <a:gd name="connsiteX5" fmla="*/ 258473 w 6249778"/>
              <a:gd name="connsiteY5" fmla="*/ 6172343 h 6172343"/>
              <a:gd name="connsiteX6" fmla="*/ 0 w 6249778"/>
              <a:gd name="connsiteY6" fmla="*/ 5914401 h 6172343"/>
              <a:gd name="connsiteX7" fmla="*/ 0 w 6249778"/>
              <a:gd name="connsiteY7" fmla="*/ 257942 h 6172343"/>
              <a:gd name="connsiteX8" fmla="*/ 258473 w 6249778"/>
              <a:gd name="connsiteY8" fmla="*/ 0 h 6172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49778" h="6172343">
                <a:moveTo>
                  <a:pt x="258473" y="0"/>
                </a:moveTo>
                <a:lnTo>
                  <a:pt x="5991306" y="0"/>
                </a:lnTo>
                <a:cubicBezTo>
                  <a:pt x="6134057" y="0"/>
                  <a:pt x="6249778" y="115484"/>
                  <a:pt x="6249778" y="257942"/>
                </a:cubicBezTo>
                <a:lnTo>
                  <a:pt x="6249778" y="5914401"/>
                </a:lnTo>
                <a:cubicBezTo>
                  <a:pt x="6249778" y="6056859"/>
                  <a:pt x="6134057" y="6172343"/>
                  <a:pt x="5991306" y="6172343"/>
                </a:cubicBezTo>
                <a:lnTo>
                  <a:pt x="258473" y="6172343"/>
                </a:lnTo>
                <a:cubicBezTo>
                  <a:pt x="115722" y="6172343"/>
                  <a:pt x="0" y="6056859"/>
                  <a:pt x="0" y="5914401"/>
                </a:cubicBezTo>
                <a:lnTo>
                  <a:pt x="0" y="257942"/>
                </a:lnTo>
                <a:cubicBezTo>
                  <a:pt x="0" y="115484"/>
                  <a:pt x="115722" y="0"/>
                  <a:pt x="258473"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196328" y="2276856"/>
            <a:ext cx="4389120" cy="404164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53D0D37D-152B-44E6-AB8F-60E41FE679D7}" type="datetime1">
              <a:rPr lang="en-US" smtClean="0"/>
              <a:t>10/30/2025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39735980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Content Photo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603504"/>
            <a:ext cx="4480560" cy="1527048"/>
          </a:xfrm>
        </p:spPr>
        <p:txBody>
          <a:bodyPr anchor="b"/>
          <a:lstStyle/>
          <a:p>
            <a:r>
              <a:rPr lang="en-US" dirty="0"/>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429767" y="2276856"/>
            <a:ext cx="4480560" cy="404164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893FD62D-5EED-4798-9EBA-B6E1A9B98072}" type="datetime1">
              <a:rPr lang="en-US" smtClean="0"/>
              <a:t>10/30/2025</a:t>
            </a:fld>
            <a:endParaRPr lang="en-US"/>
          </a:p>
        </p:txBody>
      </p:sp>
      <p:sp>
        <p:nvSpPr>
          <p:cNvPr id="4" name="Picture Placeholder 3">
            <a:extLst>
              <a:ext uri="{FF2B5EF4-FFF2-40B4-BE49-F238E27FC236}">
                <a16:creationId xmlns:a16="http://schemas.microsoft.com/office/drawing/2014/main" id="{00846273-A5CB-BDCB-C625-903F863EC307}"/>
              </a:ext>
            </a:extLst>
          </p:cNvPr>
          <p:cNvSpPr>
            <a:spLocks noGrp="1"/>
          </p:cNvSpPr>
          <p:nvPr>
            <p:ph type="pic" sz="quarter" idx="13" hasCustomPrompt="1"/>
          </p:nvPr>
        </p:nvSpPr>
        <p:spPr>
          <a:xfrm>
            <a:off x="5737594" y="342900"/>
            <a:ext cx="6111507" cy="6172338"/>
          </a:xfrm>
          <a:custGeom>
            <a:avLst/>
            <a:gdLst>
              <a:gd name="connsiteX0" fmla="*/ 269395 w 6111507"/>
              <a:gd name="connsiteY0" fmla="*/ 0 h 6172338"/>
              <a:gd name="connsiteX1" fmla="*/ 5842112 w 6111507"/>
              <a:gd name="connsiteY1" fmla="*/ 0 h 6172338"/>
              <a:gd name="connsiteX2" fmla="*/ 6111507 w 6111507"/>
              <a:gd name="connsiteY2" fmla="*/ 268145 h 6172338"/>
              <a:gd name="connsiteX3" fmla="*/ 6111507 w 6111507"/>
              <a:gd name="connsiteY3" fmla="*/ 5904194 h 6172338"/>
              <a:gd name="connsiteX4" fmla="*/ 5842112 w 6111507"/>
              <a:gd name="connsiteY4" fmla="*/ 6172338 h 6172338"/>
              <a:gd name="connsiteX5" fmla="*/ 269395 w 6111507"/>
              <a:gd name="connsiteY5" fmla="*/ 6172338 h 6172338"/>
              <a:gd name="connsiteX6" fmla="*/ 0 w 6111507"/>
              <a:gd name="connsiteY6" fmla="*/ 5904194 h 6172338"/>
              <a:gd name="connsiteX7" fmla="*/ 0 w 6111507"/>
              <a:gd name="connsiteY7" fmla="*/ 268145 h 6172338"/>
              <a:gd name="connsiteX8" fmla="*/ 269395 w 6111507"/>
              <a:gd name="connsiteY8" fmla="*/ 0 h 6172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11507" h="6172338">
                <a:moveTo>
                  <a:pt x="269395" y="0"/>
                </a:moveTo>
                <a:lnTo>
                  <a:pt x="5842112" y="0"/>
                </a:lnTo>
                <a:cubicBezTo>
                  <a:pt x="5990895" y="0"/>
                  <a:pt x="6111507" y="120052"/>
                  <a:pt x="6111507" y="268145"/>
                </a:cubicBezTo>
                <a:lnTo>
                  <a:pt x="6111507" y="5904194"/>
                </a:lnTo>
                <a:cubicBezTo>
                  <a:pt x="6111507" y="6052286"/>
                  <a:pt x="5990895" y="6172338"/>
                  <a:pt x="5842112" y="6172338"/>
                </a:cubicBezTo>
                <a:lnTo>
                  <a:pt x="269395" y="6172338"/>
                </a:lnTo>
                <a:cubicBezTo>
                  <a:pt x="120612" y="6172338"/>
                  <a:pt x="0" y="6052286"/>
                  <a:pt x="0" y="5904194"/>
                </a:cubicBezTo>
                <a:lnTo>
                  <a:pt x="0" y="268145"/>
                </a:lnTo>
                <a:cubicBezTo>
                  <a:pt x="0" y="120052"/>
                  <a:pt x="120612" y="0"/>
                  <a:pt x="269395"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8E274F5D-21DC-40EF-8DBA-AB9BB119E939}" type="slidenum">
              <a:rPr lang="en-US" smtClean="0"/>
              <a:t>‹#›</a:t>
            </a:fld>
            <a:endParaRPr lang="en-US"/>
          </a:p>
        </p:txBody>
      </p:sp>
    </p:spTree>
    <p:extLst>
      <p:ext uri="{BB962C8B-B14F-4D97-AF65-F5344CB8AC3E}">
        <p14:creationId xmlns:p14="http://schemas.microsoft.com/office/powerpoint/2010/main" val="27482512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Content Photo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196328" y="320040"/>
            <a:ext cx="4389120" cy="932688"/>
          </a:xfrm>
        </p:spPr>
        <p:txBody>
          <a:bodyPr anchor="b"/>
          <a:lstStyle/>
          <a:p>
            <a:r>
              <a:rPr lang="en-US" dirty="0"/>
              <a:t>Click to edit Master title style</a:t>
            </a:r>
          </a:p>
        </p:txBody>
      </p:sp>
      <p:sp>
        <p:nvSpPr>
          <p:cNvPr id="4" name="Picture Placeholder 3">
            <a:extLst>
              <a:ext uri="{FF2B5EF4-FFF2-40B4-BE49-F238E27FC236}">
                <a16:creationId xmlns:a16="http://schemas.microsoft.com/office/drawing/2014/main" id="{EB281557-D8C5-3666-A17C-BD66A5F9C048}"/>
              </a:ext>
            </a:extLst>
          </p:cNvPr>
          <p:cNvSpPr>
            <a:spLocks noGrp="1"/>
          </p:cNvSpPr>
          <p:nvPr>
            <p:ph type="pic" sz="quarter" idx="13" hasCustomPrompt="1"/>
          </p:nvPr>
        </p:nvSpPr>
        <p:spPr>
          <a:xfrm>
            <a:off x="341522" y="342902"/>
            <a:ext cx="6249778" cy="6172343"/>
          </a:xfrm>
          <a:custGeom>
            <a:avLst/>
            <a:gdLst>
              <a:gd name="connsiteX0" fmla="*/ 258473 w 6249778"/>
              <a:gd name="connsiteY0" fmla="*/ 0 h 6172343"/>
              <a:gd name="connsiteX1" fmla="*/ 5991306 w 6249778"/>
              <a:gd name="connsiteY1" fmla="*/ 0 h 6172343"/>
              <a:gd name="connsiteX2" fmla="*/ 6249778 w 6249778"/>
              <a:gd name="connsiteY2" fmla="*/ 257942 h 6172343"/>
              <a:gd name="connsiteX3" fmla="*/ 6249778 w 6249778"/>
              <a:gd name="connsiteY3" fmla="*/ 5914401 h 6172343"/>
              <a:gd name="connsiteX4" fmla="*/ 5991306 w 6249778"/>
              <a:gd name="connsiteY4" fmla="*/ 6172343 h 6172343"/>
              <a:gd name="connsiteX5" fmla="*/ 258473 w 6249778"/>
              <a:gd name="connsiteY5" fmla="*/ 6172343 h 6172343"/>
              <a:gd name="connsiteX6" fmla="*/ 0 w 6249778"/>
              <a:gd name="connsiteY6" fmla="*/ 5914401 h 6172343"/>
              <a:gd name="connsiteX7" fmla="*/ 0 w 6249778"/>
              <a:gd name="connsiteY7" fmla="*/ 257942 h 6172343"/>
              <a:gd name="connsiteX8" fmla="*/ 258473 w 6249778"/>
              <a:gd name="connsiteY8" fmla="*/ 0 h 6172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49778" h="6172343">
                <a:moveTo>
                  <a:pt x="258473" y="0"/>
                </a:moveTo>
                <a:lnTo>
                  <a:pt x="5991306" y="0"/>
                </a:lnTo>
                <a:cubicBezTo>
                  <a:pt x="6134057" y="0"/>
                  <a:pt x="6249778" y="115484"/>
                  <a:pt x="6249778" y="257942"/>
                </a:cubicBezTo>
                <a:lnTo>
                  <a:pt x="6249778" y="5914401"/>
                </a:lnTo>
                <a:cubicBezTo>
                  <a:pt x="6249778" y="6056859"/>
                  <a:pt x="6134057" y="6172343"/>
                  <a:pt x="5991306" y="6172343"/>
                </a:cubicBezTo>
                <a:lnTo>
                  <a:pt x="258473" y="6172343"/>
                </a:lnTo>
                <a:cubicBezTo>
                  <a:pt x="115722" y="6172343"/>
                  <a:pt x="0" y="6056859"/>
                  <a:pt x="0" y="5914401"/>
                </a:cubicBezTo>
                <a:lnTo>
                  <a:pt x="0" y="257942"/>
                </a:lnTo>
                <a:cubicBezTo>
                  <a:pt x="0" y="115484"/>
                  <a:pt x="115722" y="0"/>
                  <a:pt x="258473"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196328" y="1380744"/>
            <a:ext cx="4389120" cy="498348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6FCFE97D-4F8B-4270-9223-9617008B9FA3}" type="datetime1">
              <a:rPr lang="en-US" smtClean="0"/>
              <a:t>10/30/2025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23485627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Content Photo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7" y="320040"/>
            <a:ext cx="4573413" cy="932688"/>
          </a:xfrm>
        </p:spPr>
        <p:txBody>
          <a:bodyPr anchor="b"/>
          <a:lstStyle/>
          <a:p>
            <a:r>
              <a:rPr lang="en-US" dirty="0"/>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429766" y="1380744"/>
            <a:ext cx="4573413" cy="498348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BE1B1D5C-1F84-4585-9043-549E87BD77AE}" type="datetime1">
              <a:rPr lang="en-US" smtClean="0"/>
              <a:t>10/30/2025</a:t>
            </a:fld>
            <a:endParaRPr lang="en-US"/>
          </a:p>
        </p:txBody>
      </p:sp>
      <p:sp>
        <p:nvSpPr>
          <p:cNvPr id="4" name="Picture Placeholder 3">
            <a:extLst>
              <a:ext uri="{FF2B5EF4-FFF2-40B4-BE49-F238E27FC236}">
                <a16:creationId xmlns:a16="http://schemas.microsoft.com/office/drawing/2014/main" id="{00846273-A5CB-BDCB-C625-903F863EC307}"/>
              </a:ext>
            </a:extLst>
          </p:cNvPr>
          <p:cNvSpPr>
            <a:spLocks noGrp="1"/>
          </p:cNvSpPr>
          <p:nvPr>
            <p:ph type="pic" sz="quarter" idx="13" hasCustomPrompt="1"/>
          </p:nvPr>
        </p:nvSpPr>
        <p:spPr>
          <a:xfrm>
            <a:off x="5737594" y="342900"/>
            <a:ext cx="6111507" cy="6172338"/>
          </a:xfrm>
          <a:custGeom>
            <a:avLst/>
            <a:gdLst>
              <a:gd name="connsiteX0" fmla="*/ 269395 w 6111507"/>
              <a:gd name="connsiteY0" fmla="*/ 0 h 6172338"/>
              <a:gd name="connsiteX1" fmla="*/ 5842112 w 6111507"/>
              <a:gd name="connsiteY1" fmla="*/ 0 h 6172338"/>
              <a:gd name="connsiteX2" fmla="*/ 6111507 w 6111507"/>
              <a:gd name="connsiteY2" fmla="*/ 268145 h 6172338"/>
              <a:gd name="connsiteX3" fmla="*/ 6111507 w 6111507"/>
              <a:gd name="connsiteY3" fmla="*/ 5904194 h 6172338"/>
              <a:gd name="connsiteX4" fmla="*/ 5842112 w 6111507"/>
              <a:gd name="connsiteY4" fmla="*/ 6172338 h 6172338"/>
              <a:gd name="connsiteX5" fmla="*/ 269395 w 6111507"/>
              <a:gd name="connsiteY5" fmla="*/ 6172338 h 6172338"/>
              <a:gd name="connsiteX6" fmla="*/ 0 w 6111507"/>
              <a:gd name="connsiteY6" fmla="*/ 5904194 h 6172338"/>
              <a:gd name="connsiteX7" fmla="*/ 0 w 6111507"/>
              <a:gd name="connsiteY7" fmla="*/ 268145 h 6172338"/>
              <a:gd name="connsiteX8" fmla="*/ 269395 w 6111507"/>
              <a:gd name="connsiteY8" fmla="*/ 0 h 6172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11507" h="6172338">
                <a:moveTo>
                  <a:pt x="269395" y="0"/>
                </a:moveTo>
                <a:lnTo>
                  <a:pt x="5842112" y="0"/>
                </a:lnTo>
                <a:cubicBezTo>
                  <a:pt x="5990895" y="0"/>
                  <a:pt x="6111507" y="120052"/>
                  <a:pt x="6111507" y="268145"/>
                </a:cubicBezTo>
                <a:lnTo>
                  <a:pt x="6111507" y="5904194"/>
                </a:lnTo>
                <a:cubicBezTo>
                  <a:pt x="6111507" y="6052286"/>
                  <a:pt x="5990895" y="6172338"/>
                  <a:pt x="5842112" y="6172338"/>
                </a:cubicBezTo>
                <a:lnTo>
                  <a:pt x="269395" y="6172338"/>
                </a:lnTo>
                <a:cubicBezTo>
                  <a:pt x="120612" y="6172338"/>
                  <a:pt x="0" y="6052286"/>
                  <a:pt x="0" y="5904194"/>
                </a:cubicBezTo>
                <a:lnTo>
                  <a:pt x="0" y="268145"/>
                </a:lnTo>
                <a:cubicBezTo>
                  <a:pt x="0" y="120052"/>
                  <a:pt x="120612" y="0"/>
                  <a:pt x="269395"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8E274F5D-21DC-40EF-8DBA-AB9BB119E939}" type="slidenum">
              <a:rPr lang="en-US" smtClean="0"/>
              <a:t>‹#›</a:t>
            </a:fld>
            <a:endParaRPr lang="en-US"/>
          </a:p>
        </p:txBody>
      </p:sp>
    </p:spTree>
    <p:extLst>
      <p:ext uri="{BB962C8B-B14F-4D97-AF65-F5344CB8AC3E}">
        <p14:creationId xmlns:p14="http://schemas.microsoft.com/office/powerpoint/2010/main" val="22014758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Content Photo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321040" y="603504"/>
            <a:ext cx="3401568" cy="1527048"/>
          </a:xfrm>
        </p:spPr>
        <p:txBody>
          <a:bodyPr anchor="b"/>
          <a:lstStyle/>
          <a:p>
            <a:r>
              <a:rPr lang="en-US" dirty="0"/>
              <a:t>Click to edit Master title style</a:t>
            </a:r>
          </a:p>
        </p:txBody>
      </p:sp>
      <p:sp>
        <p:nvSpPr>
          <p:cNvPr id="4" name="Picture Placeholder 3">
            <a:extLst>
              <a:ext uri="{FF2B5EF4-FFF2-40B4-BE49-F238E27FC236}">
                <a16:creationId xmlns:a16="http://schemas.microsoft.com/office/drawing/2014/main" id="{65B0EC94-28E6-D665-7491-10A308B0B426}"/>
              </a:ext>
            </a:extLst>
          </p:cNvPr>
          <p:cNvSpPr>
            <a:spLocks noGrp="1"/>
          </p:cNvSpPr>
          <p:nvPr>
            <p:ph type="pic" sz="quarter" idx="13" hasCustomPrompt="1"/>
          </p:nvPr>
        </p:nvSpPr>
        <p:spPr>
          <a:xfrm>
            <a:off x="342900" y="342901"/>
            <a:ext cx="7391400" cy="6172200"/>
          </a:xfrm>
          <a:custGeom>
            <a:avLst/>
            <a:gdLst>
              <a:gd name="connsiteX0" fmla="*/ 267246 w 7391400"/>
              <a:gd name="connsiteY0" fmla="*/ 0 h 6172200"/>
              <a:gd name="connsiteX1" fmla="*/ 7124155 w 7391400"/>
              <a:gd name="connsiteY1" fmla="*/ 0 h 6172200"/>
              <a:gd name="connsiteX2" fmla="*/ 7391400 w 7391400"/>
              <a:gd name="connsiteY2" fmla="*/ 266886 h 6172200"/>
              <a:gd name="connsiteX3" fmla="*/ 7391400 w 7391400"/>
              <a:gd name="connsiteY3" fmla="*/ 5905314 h 6172200"/>
              <a:gd name="connsiteX4" fmla="*/ 7124155 w 7391400"/>
              <a:gd name="connsiteY4" fmla="*/ 6172200 h 6172200"/>
              <a:gd name="connsiteX5" fmla="*/ 267246 w 7391400"/>
              <a:gd name="connsiteY5" fmla="*/ 6172200 h 6172200"/>
              <a:gd name="connsiteX6" fmla="*/ 0 w 7391400"/>
              <a:gd name="connsiteY6" fmla="*/ 5905314 h 6172200"/>
              <a:gd name="connsiteX7" fmla="*/ 0 w 7391400"/>
              <a:gd name="connsiteY7" fmla="*/ 266886 h 6172200"/>
              <a:gd name="connsiteX8" fmla="*/ 267246 w 7391400"/>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91400" h="6172200">
                <a:moveTo>
                  <a:pt x="267246" y="0"/>
                </a:moveTo>
                <a:lnTo>
                  <a:pt x="7124155" y="0"/>
                </a:lnTo>
                <a:cubicBezTo>
                  <a:pt x="7271750" y="0"/>
                  <a:pt x="7391400" y="119489"/>
                  <a:pt x="7391400" y="266886"/>
                </a:cubicBezTo>
                <a:lnTo>
                  <a:pt x="7391400" y="5905314"/>
                </a:lnTo>
                <a:cubicBezTo>
                  <a:pt x="7391400" y="6052711"/>
                  <a:pt x="7271750" y="6172200"/>
                  <a:pt x="7124155" y="6172200"/>
                </a:cubicBezTo>
                <a:lnTo>
                  <a:pt x="267246" y="6172200"/>
                </a:lnTo>
                <a:cubicBezTo>
                  <a:pt x="119650" y="6172200"/>
                  <a:pt x="0" y="6052711"/>
                  <a:pt x="0" y="5905314"/>
                </a:cubicBezTo>
                <a:lnTo>
                  <a:pt x="0" y="266886"/>
                </a:lnTo>
                <a:cubicBezTo>
                  <a:pt x="0" y="119489"/>
                  <a:pt x="119650" y="0"/>
                  <a:pt x="267246"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321040" y="2276856"/>
            <a:ext cx="3401568" cy="4041648"/>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71EB90F8-5A2D-4795-872B-662FE96339B2}" type="datetime1">
              <a:rPr lang="en-US" smtClean="0"/>
              <a:t>10/30/2025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13759308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Content Photo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603504"/>
            <a:ext cx="3401568" cy="1527048"/>
          </a:xfrm>
        </p:spPr>
        <p:txBody>
          <a:bodyPr anchor="b"/>
          <a:lstStyle/>
          <a:p>
            <a:r>
              <a:rPr lang="en-US" dirty="0"/>
              <a:t>Click to edit Master title style</a:t>
            </a:r>
          </a:p>
        </p:txBody>
      </p:sp>
      <p:sp>
        <p:nvSpPr>
          <p:cNvPr id="4" name="Picture Placeholder 3">
            <a:extLst>
              <a:ext uri="{FF2B5EF4-FFF2-40B4-BE49-F238E27FC236}">
                <a16:creationId xmlns:a16="http://schemas.microsoft.com/office/drawing/2014/main" id="{65B0EC94-28E6-D665-7491-10A308B0B426}"/>
              </a:ext>
            </a:extLst>
          </p:cNvPr>
          <p:cNvSpPr>
            <a:spLocks noGrp="1"/>
          </p:cNvSpPr>
          <p:nvPr>
            <p:ph type="pic" sz="quarter" idx="13" hasCustomPrompt="1"/>
          </p:nvPr>
        </p:nvSpPr>
        <p:spPr>
          <a:xfrm>
            <a:off x="4502843" y="342901"/>
            <a:ext cx="7346257" cy="6172200"/>
          </a:xfrm>
          <a:custGeom>
            <a:avLst/>
            <a:gdLst>
              <a:gd name="connsiteX0" fmla="*/ 267246 w 7391400"/>
              <a:gd name="connsiteY0" fmla="*/ 0 h 6172200"/>
              <a:gd name="connsiteX1" fmla="*/ 7124155 w 7391400"/>
              <a:gd name="connsiteY1" fmla="*/ 0 h 6172200"/>
              <a:gd name="connsiteX2" fmla="*/ 7391400 w 7391400"/>
              <a:gd name="connsiteY2" fmla="*/ 266886 h 6172200"/>
              <a:gd name="connsiteX3" fmla="*/ 7391400 w 7391400"/>
              <a:gd name="connsiteY3" fmla="*/ 5905314 h 6172200"/>
              <a:gd name="connsiteX4" fmla="*/ 7124155 w 7391400"/>
              <a:gd name="connsiteY4" fmla="*/ 6172200 h 6172200"/>
              <a:gd name="connsiteX5" fmla="*/ 267246 w 7391400"/>
              <a:gd name="connsiteY5" fmla="*/ 6172200 h 6172200"/>
              <a:gd name="connsiteX6" fmla="*/ 0 w 7391400"/>
              <a:gd name="connsiteY6" fmla="*/ 5905314 h 6172200"/>
              <a:gd name="connsiteX7" fmla="*/ 0 w 7391400"/>
              <a:gd name="connsiteY7" fmla="*/ 266886 h 6172200"/>
              <a:gd name="connsiteX8" fmla="*/ 267246 w 7391400"/>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91400" h="6172200">
                <a:moveTo>
                  <a:pt x="267246" y="0"/>
                </a:moveTo>
                <a:lnTo>
                  <a:pt x="7124155" y="0"/>
                </a:lnTo>
                <a:cubicBezTo>
                  <a:pt x="7271750" y="0"/>
                  <a:pt x="7391400" y="119489"/>
                  <a:pt x="7391400" y="266886"/>
                </a:cubicBezTo>
                <a:lnTo>
                  <a:pt x="7391400" y="5905314"/>
                </a:lnTo>
                <a:cubicBezTo>
                  <a:pt x="7391400" y="6052711"/>
                  <a:pt x="7271750" y="6172200"/>
                  <a:pt x="7124155" y="6172200"/>
                </a:cubicBezTo>
                <a:lnTo>
                  <a:pt x="267246" y="6172200"/>
                </a:lnTo>
                <a:cubicBezTo>
                  <a:pt x="119650" y="6172200"/>
                  <a:pt x="0" y="6052711"/>
                  <a:pt x="0" y="5905314"/>
                </a:cubicBezTo>
                <a:lnTo>
                  <a:pt x="0" y="266886"/>
                </a:lnTo>
                <a:cubicBezTo>
                  <a:pt x="0" y="119489"/>
                  <a:pt x="119650" y="0"/>
                  <a:pt x="267246"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429768" y="2276856"/>
            <a:ext cx="3401568" cy="4041648"/>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9A22F9C2-5647-4E58-BE9B-A16834D13FE3}" type="datetime1">
              <a:rPr lang="en-US" smtClean="0"/>
              <a:t>10/30/2025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17774969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Content Photo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311896" y="1078992"/>
            <a:ext cx="3273552" cy="1947672"/>
          </a:xfrm>
        </p:spPr>
        <p:txBody>
          <a:bodyPr anchor="b"/>
          <a:lstStyle/>
          <a:p>
            <a:r>
              <a:rPr lang="en-US" dirty="0"/>
              <a:t>Click to edit Master title style</a:t>
            </a:r>
          </a:p>
        </p:txBody>
      </p:sp>
      <p:sp>
        <p:nvSpPr>
          <p:cNvPr id="4" name="Picture Placeholder 3">
            <a:extLst>
              <a:ext uri="{FF2B5EF4-FFF2-40B4-BE49-F238E27FC236}">
                <a16:creationId xmlns:a16="http://schemas.microsoft.com/office/drawing/2014/main" id="{65B0EC94-28E6-D665-7491-10A308B0B426}"/>
              </a:ext>
            </a:extLst>
          </p:cNvPr>
          <p:cNvSpPr>
            <a:spLocks noGrp="1"/>
          </p:cNvSpPr>
          <p:nvPr>
            <p:ph type="pic" sz="quarter" idx="13" hasCustomPrompt="1"/>
          </p:nvPr>
        </p:nvSpPr>
        <p:spPr>
          <a:xfrm>
            <a:off x="342900" y="342901"/>
            <a:ext cx="7391400" cy="6172200"/>
          </a:xfrm>
          <a:custGeom>
            <a:avLst/>
            <a:gdLst>
              <a:gd name="connsiteX0" fmla="*/ 267246 w 7391400"/>
              <a:gd name="connsiteY0" fmla="*/ 0 h 6172200"/>
              <a:gd name="connsiteX1" fmla="*/ 7124155 w 7391400"/>
              <a:gd name="connsiteY1" fmla="*/ 0 h 6172200"/>
              <a:gd name="connsiteX2" fmla="*/ 7391400 w 7391400"/>
              <a:gd name="connsiteY2" fmla="*/ 266886 h 6172200"/>
              <a:gd name="connsiteX3" fmla="*/ 7391400 w 7391400"/>
              <a:gd name="connsiteY3" fmla="*/ 5905314 h 6172200"/>
              <a:gd name="connsiteX4" fmla="*/ 7124155 w 7391400"/>
              <a:gd name="connsiteY4" fmla="*/ 6172200 h 6172200"/>
              <a:gd name="connsiteX5" fmla="*/ 267246 w 7391400"/>
              <a:gd name="connsiteY5" fmla="*/ 6172200 h 6172200"/>
              <a:gd name="connsiteX6" fmla="*/ 0 w 7391400"/>
              <a:gd name="connsiteY6" fmla="*/ 5905314 h 6172200"/>
              <a:gd name="connsiteX7" fmla="*/ 0 w 7391400"/>
              <a:gd name="connsiteY7" fmla="*/ 266886 h 6172200"/>
              <a:gd name="connsiteX8" fmla="*/ 267246 w 7391400"/>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91400" h="6172200">
                <a:moveTo>
                  <a:pt x="267246" y="0"/>
                </a:moveTo>
                <a:lnTo>
                  <a:pt x="7124155" y="0"/>
                </a:lnTo>
                <a:cubicBezTo>
                  <a:pt x="7271750" y="0"/>
                  <a:pt x="7391400" y="119489"/>
                  <a:pt x="7391400" y="266886"/>
                </a:cubicBezTo>
                <a:lnTo>
                  <a:pt x="7391400" y="5905314"/>
                </a:lnTo>
                <a:cubicBezTo>
                  <a:pt x="7391400" y="6052711"/>
                  <a:pt x="7271750" y="6172200"/>
                  <a:pt x="7124155" y="6172200"/>
                </a:cubicBezTo>
                <a:lnTo>
                  <a:pt x="267246" y="6172200"/>
                </a:lnTo>
                <a:cubicBezTo>
                  <a:pt x="119650" y="6172200"/>
                  <a:pt x="0" y="6052711"/>
                  <a:pt x="0" y="5905314"/>
                </a:cubicBezTo>
                <a:lnTo>
                  <a:pt x="0" y="266886"/>
                </a:lnTo>
                <a:cubicBezTo>
                  <a:pt x="0" y="119489"/>
                  <a:pt x="119650" y="0"/>
                  <a:pt x="267246"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311896" y="3099816"/>
            <a:ext cx="3273552" cy="2953512"/>
          </a:xfrm>
        </p:spPr>
        <p:txBody>
          <a:bodyPr>
            <a:normAutofit/>
          </a:bodyPr>
          <a:lstStyle>
            <a:lvl1pPr marL="0" indent="0">
              <a:buNone/>
              <a:defRPr sz="1600"/>
            </a:lvl1pPr>
            <a:lvl2pPr marL="228600" indent="0">
              <a:buNone/>
              <a:defRPr sz="1400"/>
            </a:lvl2pPr>
            <a:lvl3pPr marL="457200" indent="0">
              <a:buNone/>
              <a:defRPr sz="1400"/>
            </a:lvl3pPr>
            <a:lvl4pPr marL="685800" indent="0">
              <a:buNone/>
              <a:defRPr sz="1400"/>
            </a:lvl4pPr>
            <a:lvl5pPr marL="914400" indent="0">
              <a:buNone/>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9B124E6D-88B1-474F-9E7C-C29F02FACC38}" type="datetime1">
              <a:rPr lang="en-US" smtClean="0"/>
              <a:t>10/30/2025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15133181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Content Photo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2" y="5111854"/>
            <a:ext cx="3739279" cy="1389888"/>
          </a:xfrm>
        </p:spPr>
        <p:txBody>
          <a:bodyPr anchor="t">
            <a:normAutofit/>
          </a:bodyPr>
          <a:lstStyle>
            <a:lvl1pPr>
              <a:defRPr sz="3200"/>
            </a:lvl1pPr>
          </a:lstStyle>
          <a:p>
            <a:r>
              <a:rPr lang="en-US" dirty="0"/>
              <a:t>Click to edit Master title style</a:t>
            </a:r>
          </a:p>
        </p:txBody>
      </p:sp>
      <p:sp>
        <p:nvSpPr>
          <p:cNvPr id="19" name="Picture Placeholder 17">
            <a:extLst>
              <a:ext uri="{FF2B5EF4-FFF2-40B4-BE49-F238E27FC236}">
                <a16:creationId xmlns:a16="http://schemas.microsoft.com/office/drawing/2014/main" id="{D5837EDE-723C-6CF6-EB95-3AEDA1F07E9E}"/>
              </a:ext>
            </a:extLst>
          </p:cNvPr>
          <p:cNvSpPr>
            <a:spLocks noGrp="1"/>
          </p:cNvSpPr>
          <p:nvPr>
            <p:ph type="pic" sz="quarter" idx="15" hasCustomPrompt="1"/>
          </p:nvPr>
        </p:nvSpPr>
        <p:spPr>
          <a:xfrm>
            <a:off x="339373" y="320043"/>
            <a:ext cx="11509730" cy="4404825"/>
          </a:xfrm>
          <a:custGeom>
            <a:avLst/>
            <a:gdLst>
              <a:gd name="connsiteX0" fmla="*/ 299132 w 11509730"/>
              <a:gd name="connsiteY0" fmla="*/ 0 h 4404825"/>
              <a:gd name="connsiteX1" fmla="*/ 11210598 w 11509730"/>
              <a:gd name="connsiteY1" fmla="*/ 0 h 4404825"/>
              <a:gd name="connsiteX2" fmla="*/ 11509730 w 11509730"/>
              <a:gd name="connsiteY2" fmla="*/ 299132 h 4404825"/>
              <a:gd name="connsiteX3" fmla="*/ 11509730 w 11509730"/>
              <a:gd name="connsiteY3" fmla="*/ 4105693 h 4404825"/>
              <a:gd name="connsiteX4" fmla="*/ 11210598 w 11509730"/>
              <a:gd name="connsiteY4" fmla="*/ 4404825 h 4404825"/>
              <a:gd name="connsiteX5" fmla="*/ 299132 w 11509730"/>
              <a:gd name="connsiteY5" fmla="*/ 4404825 h 4404825"/>
              <a:gd name="connsiteX6" fmla="*/ 0 w 11509730"/>
              <a:gd name="connsiteY6" fmla="*/ 4105693 h 4404825"/>
              <a:gd name="connsiteX7" fmla="*/ 0 w 11509730"/>
              <a:gd name="connsiteY7" fmla="*/ 299132 h 4404825"/>
              <a:gd name="connsiteX8" fmla="*/ 299132 w 11509730"/>
              <a:gd name="connsiteY8" fmla="*/ 0 h 4404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09730" h="4404825">
                <a:moveTo>
                  <a:pt x="299132" y="0"/>
                </a:moveTo>
                <a:lnTo>
                  <a:pt x="11210598" y="0"/>
                </a:lnTo>
                <a:cubicBezTo>
                  <a:pt x="11375804" y="0"/>
                  <a:pt x="11509730" y="133926"/>
                  <a:pt x="11509730" y="299132"/>
                </a:cubicBezTo>
                <a:lnTo>
                  <a:pt x="11509730" y="4105693"/>
                </a:lnTo>
                <a:cubicBezTo>
                  <a:pt x="11509730" y="4270899"/>
                  <a:pt x="11375804" y="4404825"/>
                  <a:pt x="11210598" y="4404825"/>
                </a:cubicBezTo>
                <a:lnTo>
                  <a:pt x="299132" y="4404825"/>
                </a:lnTo>
                <a:cubicBezTo>
                  <a:pt x="133926" y="4404825"/>
                  <a:pt x="0" y="4270899"/>
                  <a:pt x="0" y="4105693"/>
                </a:cubicBezTo>
                <a:lnTo>
                  <a:pt x="0" y="299132"/>
                </a:lnTo>
                <a:cubicBezTo>
                  <a:pt x="0" y="133926"/>
                  <a:pt x="133926" y="0"/>
                  <a:pt x="299132"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30D21C7E-4348-443E-B7C8-EE213DFF1CB1}" type="datetime1">
              <a:rPr lang="en-US" smtClean="0"/>
              <a:t>10/30/2025</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351928" y="5111854"/>
            <a:ext cx="6400800" cy="1389888"/>
          </a:xfrm>
        </p:spPr>
        <p:txBody>
          <a:bodyPr>
            <a:normAutofit/>
          </a:bodyPr>
          <a:lstStyle>
            <a:lvl1pPr marL="0" indent="0">
              <a:buFont typeface="Arial" panose="020B0604020202020204" pitchFamily="34" charset="0"/>
              <a:buNone/>
              <a:defRPr sz="1600"/>
            </a:lvl1pPr>
            <a:lvl2pPr marL="228600" indent="0">
              <a:buFont typeface="Arial" panose="020B0604020202020204" pitchFamily="34" charset="0"/>
              <a:buNone/>
              <a:defRPr sz="1400"/>
            </a:lvl2pPr>
            <a:lvl3pPr marL="457200" indent="0">
              <a:buFont typeface="Arial" panose="020B0604020202020204" pitchFamily="34" charset="0"/>
              <a:buNone/>
              <a:defRPr sz="1400"/>
            </a:lvl3pPr>
            <a:lvl4pPr marL="685800" indent="0">
              <a:buFont typeface="Arial" panose="020B0604020202020204" pitchFamily="34" charset="0"/>
              <a:buNone/>
              <a:defRPr sz="1400"/>
            </a:lvl4pPr>
            <a:lvl5pPr marL="914400" indent="0">
              <a:buFont typeface="Arial" panose="020B0604020202020204" pitchFamily="34" charset="0"/>
              <a:buNone/>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32991802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itle, Content Photo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4162318"/>
            <a:ext cx="2953618" cy="1892808"/>
          </a:xfrm>
        </p:spPr>
        <p:txBody>
          <a:bodyPr anchor="t">
            <a:normAutofit/>
          </a:bodyPr>
          <a:lstStyle>
            <a:lvl1pPr>
              <a:defRPr sz="3200"/>
            </a:lvl1pPr>
          </a:lstStyle>
          <a:p>
            <a:r>
              <a:rPr lang="en-US" dirty="0"/>
              <a:t>Click to edit Master title style</a:t>
            </a:r>
          </a:p>
        </p:txBody>
      </p:sp>
      <p:sp>
        <p:nvSpPr>
          <p:cNvPr id="9" name="Picture Placeholder 8">
            <a:extLst>
              <a:ext uri="{FF2B5EF4-FFF2-40B4-BE49-F238E27FC236}">
                <a16:creationId xmlns:a16="http://schemas.microsoft.com/office/drawing/2014/main" id="{1BCE7E7D-ED4A-B625-6CB8-4D71682F63D4}"/>
              </a:ext>
            </a:extLst>
          </p:cNvPr>
          <p:cNvSpPr>
            <a:spLocks noGrp="1"/>
          </p:cNvSpPr>
          <p:nvPr>
            <p:ph type="pic" sz="quarter" idx="13" hasCustomPrompt="1"/>
          </p:nvPr>
        </p:nvSpPr>
        <p:spPr>
          <a:xfrm>
            <a:off x="339373" y="320042"/>
            <a:ext cx="11509730" cy="3458229"/>
          </a:xfrm>
          <a:custGeom>
            <a:avLst/>
            <a:gdLst>
              <a:gd name="connsiteX0" fmla="*/ 351529 w 11509730"/>
              <a:gd name="connsiteY0" fmla="*/ 0 h 3458229"/>
              <a:gd name="connsiteX1" fmla="*/ 11158201 w 11509730"/>
              <a:gd name="connsiteY1" fmla="*/ 0 h 3458229"/>
              <a:gd name="connsiteX2" fmla="*/ 11509730 w 11509730"/>
              <a:gd name="connsiteY2" fmla="*/ 351529 h 3458229"/>
              <a:gd name="connsiteX3" fmla="*/ 11509730 w 11509730"/>
              <a:gd name="connsiteY3" fmla="*/ 3106700 h 3458229"/>
              <a:gd name="connsiteX4" fmla="*/ 11158201 w 11509730"/>
              <a:gd name="connsiteY4" fmla="*/ 3458229 h 3458229"/>
              <a:gd name="connsiteX5" fmla="*/ 351529 w 11509730"/>
              <a:gd name="connsiteY5" fmla="*/ 3458229 h 3458229"/>
              <a:gd name="connsiteX6" fmla="*/ 0 w 11509730"/>
              <a:gd name="connsiteY6" fmla="*/ 3106700 h 3458229"/>
              <a:gd name="connsiteX7" fmla="*/ 0 w 11509730"/>
              <a:gd name="connsiteY7" fmla="*/ 351529 h 3458229"/>
              <a:gd name="connsiteX8" fmla="*/ 351529 w 11509730"/>
              <a:gd name="connsiteY8" fmla="*/ 0 h 3458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09730" h="3458229">
                <a:moveTo>
                  <a:pt x="351529" y="0"/>
                </a:moveTo>
                <a:lnTo>
                  <a:pt x="11158201" y="0"/>
                </a:lnTo>
                <a:cubicBezTo>
                  <a:pt x="11352345" y="0"/>
                  <a:pt x="11509730" y="157385"/>
                  <a:pt x="11509730" y="351529"/>
                </a:cubicBezTo>
                <a:lnTo>
                  <a:pt x="11509730" y="3106700"/>
                </a:lnTo>
                <a:cubicBezTo>
                  <a:pt x="11509730" y="3300844"/>
                  <a:pt x="11352345" y="3458229"/>
                  <a:pt x="11158201" y="3458229"/>
                </a:cubicBezTo>
                <a:lnTo>
                  <a:pt x="351529" y="3458229"/>
                </a:lnTo>
                <a:cubicBezTo>
                  <a:pt x="157385" y="3458229"/>
                  <a:pt x="0" y="3300844"/>
                  <a:pt x="0" y="3106700"/>
                </a:cubicBezTo>
                <a:lnTo>
                  <a:pt x="0" y="351529"/>
                </a:lnTo>
                <a:cubicBezTo>
                  <a:pt x="0" y="157385"/>
                  <a:pt x="157385" y="0"/>
                  <a:pt x="351529"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D5E2BB8D-1BA0-4790-987D-651470CA8928}" type="datetime1">
              <a:rPr lang="en-US" smtClean="0"/>
              <a:t>10/30/2025</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4162318"/>
            <a:ext cx="7772400" cy="2240280"/>
          </a:xfrm>
        </p:spPr>
        <p:txBody>
          <a:bodyPr>
            <a:norm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400"/>
            </a:lvl4pPr>
            <a:lvl5pPr marL="1085850" indent="-171450">
              <a:buFont typeface="Arial" panose="020B0604020202020204" pitchFamily="34" charset="0"/>
              <a:buChar cha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7231588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Photo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9768" y="411480"/>
            <a:ext cx="4590288" cy="3739896"/>
          </a:xfrm>
        </p:spPr>
        <p:txBody>
          <a:bodyPr vert="horz" lIns="91440" tIns="45720" rIns="91440" bIns="45720" rtlCol="0" anchor="t">
            <a:normAutofit/>
          </a:bodyPr>
          <a:lstStyle>
            <a:lvl1pPr>
              <a:defRPr lang="en-US" sz="5200" dirty="0">
                <a:solidFill>
                  <a:schemeClr val="tx2"/>
                </a:solidFill>
              </a:defRPr>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9768" y="4873752"/>
            <a:ext cx="4206240" cy="1380744"/>
          </a:xfrm>
        </p:spPr>
        <p:txBody>
          <a:bodyPr vert="horz" lIns="91440" tIns="45720" rIns="91440" bIns="45720" rtlCol="0" anchor="b">
            <a:normAutofit/>
          </a:bodyPr>
          <a:lstStyle>
            <a:lvl1pPr marL="0" indent="0">
              <a:buNone/>
              <a:defRPr lang="en-US" dirty="0">
                <a:solidFill>
                  <a:schemeClr val="tx2"/>
                </a:solidFill>
              </a:defRPr>
            </a:lvl1pPr>
          </a:lstStyle>
          <a:p>
            <a:pPr lvl="0"/>
            <a:r>
              <a:rPr lang="en-US" dirty="0"/>
              <a:t>Click to edit Master subtitle style</a:t>
            </a:r>
          </a:p>
        </p:txBody>
      </p:sp>
      <p:sp>
        <p:nvSpPr>
          <p:cNvPr id="8" name="Picture Placeholder 6">
            <a:extLst>
              <a:ext uri="{FF2B5EF4-FFF2-40B4-BE49-F238E27FC236}">
                <a16:creationId xmlns:a16="http://schemas.microsoft.com/office/drawing/2014/main" id="{55FC269D-AA10-2D35-8DD6-33E0E2CC4064}"/>
              </a:ext>
            </a:extLst>
          </p:cNvPr>
          <p:cNvSpPr>
            <a:spLocks noGrp="1"/>
          </p:cNvSpPr>
          <p:nvPr>
            <p:ph type="pic" sz="quarter" idx="13" hasCustomPrompt="1"/>
          </p:nvPr>
        </p:nvSpPr>
        <p:spPr>
          <a:xfrm>
            <a:off x="5591348" y="343038"/>
            <a:ext cx="6257031" cy="6172200"/>
          </a:xfrm>
          <a:custGeom>
            <a:avLst/>
            <a:gdLst>
              <a:gd name="connsiteX0" fmla="*/ 318609 w 6257031"/>
              <a:gd name="connsiteY0" fmla="*/ 0 h 6172200"/>
              <a:gd name="connsiteX1" fmla="*/ 5938422 w 6257031"/>
              <a:gd name="connsiteY1" fmla="*/ 0 h 6172200"/>
              <a:gd name="connsiteX2" fmla="*/ 6257031 w 6257031"/>
              <a:gd name="connsiteY2" fmla="*/ 318609 h 6172200"/>
              <a:gd name="connsiteX3" fmla="*/ 6257031 w 6257031"/>
              <a:gd name="connsiteY3" fmla="*/ 5853591 h 6172200"/>
              <a:gd name="connsiteX4" fmla="*/ 5938422 w 6257031"/>
              <a:gd name="connsiteY4" fmla="*/ 6172200 h 6172200"/>
              <a:gd name="connsiteX5" fmla="*/ 318609 w 6257031"/>
              <a:gd name="connsiteY5" fmla="*/ 6172200 h 6172200"/>
              <a:gd name="connsiteX6" fmla="*/ 0 w 6257031"/>
              <a:gd name="connsiteY6" fmla="*/ 5853591 h 6172200"/>
              <a:gd name="connsiteX7" fmla="*/ 0 w 6257031"/>
              <a:gd name="connsiteY7" fmla="*/ 318609 h 6172200"/>
              <a:gd name="connsiteX8" fmla="*/ 318609 w 6257031"/>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57031" h="6172200">
                <a:moveTo>
                  <a:pt x="318609" y="0"/>
                </a:moveTo>
                <a:lnTo>
                  <a:pt x="5938422" y="0"/>
                </a:lnTo>
                <a:cubicBezTo>
                  <a:pt x="6114385" y="0"/>
                  <a:pt x="6257031" y="142646"/>
                  <a:pt x="6257031" y="318609"/>
                </a:cubicBezTo>
                <a:lnTo>
                  <a:pt x="6257031" y="5853591"/>
                </a:lnTo>
                <a:cubicBezTo>
                  <a:pt x="6257031" y="6029554"/>
                  <a:pt x="6114385" y="6172200"/>
                  <a:pt x="5938422" y="6172200"/>
                </a:cubicBezTo>
                <a:lnTo>
                  <a:pt x="318609" y="6172200"/>
                </a:lnTo>
                <a:cubicBezTo>
                  <a:pt x="142646" y="6172200"/>
                  <a:pt x="0" y="6029554"/>
                  <a:pt x="0" y="5853591"/>
                </a:cubicBezTo>
                <a:lnTo>
                  <a:pt x="0" y="318609"/>
                </a:lnTo>
                <a:cubicBezTo>
                  <a:pt x="0" y="142646"/>
                  <a:pt x="142646" y="0"/>
                  <a:pt x="318609" y="0"/>
                </a:cubicBezTo>
                <a:close/>
              </a:path>
            </a:pathLst>
          </a:custGeom>
          <a:blipFill dpi="0" rotWithShape="1">
            <a:blip r:embed="rId2">
              <a:alphaModFix amt="70000"/>
            </a:blip>
            <a:srcRect/>
            <a:stretch>
              <a:fillRect/>
            </a:stretch>
          </a:blipFill>
        </p:spPr>
        <p:txBody>
          <a:bodyPr wrap="square">
            <a:noAutofit/>
          </a:bodyPr>
          <a:lstStyle>
            <a:lvl1pPr marL="0" indent="0">
              <a:buNone/>
              <a:defRPr/>
            </a:lvl1pPr>
          </a:lstStyle>
          <a:p>
            <a:r>
              <a:rPr lang="en-US" dirty="0"/>
              <a: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effectLst/>
              </a:defRPr>
            </a:lvl1pPr>
          </a:lstStyle>
          <a:p>
            <a:fld id="{164B5AC7-D387-41BC-BBB6-F6DD0E8CACDB}" type="datetime1">
              <a:rPr lang="en-US" smtClean="0"/>
              <a:t>10/30/2025</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8E274F5D-21DC-40EF-8DBA-AB9BB119E939}" type="slidenum">
              <a:rPr lang="en-US" smtClean="0"/>
              <a:t>‹#›</a:t>
            </a:fld>
            <a:endParaRPr lang="en-US"/>
          </a:p>
        </p:txBody>
      </p:sp>
    </p:spTree>
    <p:extLst>
      <p:ext uri="{BB962C8B-B14F-4D97-AF65-F5344CB8AC3E}">
        <p14:creationId xmlns:p14="http://schemas.microsoft.com/office/powerpoint/2010/main" val="2942581849"/>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itle, Content Photo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561425"/>
            <a:ext cx="2953618" cy="1892808"/>
          </a:xfrm>
        </p:spPr>
        <p:txBody>
          <a:bodyPr anchor="t">
            <a:normAutofit/>
          </a:bodyPr>
          <a:lstStyle>
            <a:lvl1pPr>
              <a:defRPr sz="3200"/>
            </a:lvl1pPr>
          </a:lstStyle>
          <a:p>
            <a:r>
              <a:rPr lang="en-US"/>
              <a:t>Click to edit Master title style</a:t>
            </a:r>
          </a:p>
        </p:txBody>
      </p:sp>
      <p:sp>
        <p:nvSpPr>
          <p:cNvPr id="9" name="Picture Placeholder 8">
            <a:extLst>
              <a:ext uri="{FF2B5EF4-FFF2-40B4-BE49-F238E27FC236}">
                <a16:creationId xmlns:a16="http://schemas.microsoft.com/office/drawing/2014/main" id="{86A25225-80A2-7139-2A81-39CA926639FF}"/>
              </a:ext>
            </a:extLst>
          </p:cNvPr>
          <p:cNvSpPr>
            <a:spLocks noGrp="1"/>
          </p:cNvSpPr>
          <p:nvPr>
            <p:ph type="pic" sz="quarter" idx="13" hasCustomPrompt="1"/>
          </p:nvPr>
        </p:nvSpPr>
        <p:spPr>
          <a:xfrm>
            <a:off x="339373" y="3067414"/>
            <a:ext cx="11509730" cy="3458229"/>
          </a:xfrm>
          <a:custGeom>
            <a:avLst/>
            <a:gdLst>
              <a:gd name="connsiteX0" fmla="*/ 351529 w 11509730"/>
              <a:gd name="connsiteY0" fmla="*/ 0 h 3458229"/>
              <a:gd name="connsiteX1" fmla="*/ 11158201 w 11509730"/>
              <a:gd name="connsiteY1" fmla="*/ 0 h 3458229"/>
              <a:gd name="connsiteX2" fmla="*/ 11509730 w 11509730"/>
              <a:gd name="connsiteY2" fmla="*/ 351529 h 3458229"/>
              <a:gd name="connsiteX3" fmla="*/ 11509730 w 11509730"/>
              <a:gd name="connsiteY3" fmla="*/ 3106700 h 3458229"/>
              <a:gd name="connsiteX4" fmla="*/ 11158201 w 11509730"/>
              <a:gd name="connsiteY4" fmla="*/ 3458229 h 3458229"/>
              <a:gd name="connsiteX5" fmla="*/ 351529 w 11509730"/>
              <a:gd name="connsiteY5" fmla="*/ 3458229 h 3458229"/>
              <a:gd name="connsiteX6" fmla="*/ 0 w 11509730"/>
              <a:gd name="connsiteY6" fmla="*/ 3106700 h 3458229"/>
              <a:gd name="connsiteX7" fmla="*/ 0 w 11509730"/>
              <a:gd name="connsiteY7" fmla="*/ 351529 h 3458229"/>
              <a:gd name="connsiteX8" fmla="*/ 351529 w 11509730"/>
              <a:gd name="connsiteY8" fmla="*/ 0 h 3458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09730" h="3458229">
                <a:moveTo>
                  <a:pt x="351529" y="0"/>
                </a:moveTo>
                <a:lnTo>
                  <a:pt x="11158201" y="0"/>
                </a:lnTo>
                <a:cubicBezTo>
                  <a:pt x="11352345" y="0"/>
                  <a:pt x="11509730" y="157385"/>
                  <a:pt x="11509730" y="351529"/>
                </a:cubicBezTo>
                <a:lnTo>
                  <a:pt x="11509730" y="3106700"/>
                </a:lnTo>
                <a:cubicBezTo>
                  <a:pt x="11509730" y="3300844"/>
                  <a:pt x="11352345" y="3458229"/>
                  <a:pt x="11158201" y="3458229"/>
                </a:cubicBezTo>
                <a:lnTo>
                  <a:pt x="351529" y="3458229"/>
                </a:lnTo>
                <a:cubicBezTo>
                  <a:pt x="157385" y="3458229"/>
                  <a:pt x="0" y="3300844"/>
                  <a:pt x="0" y="3106700"/>
                </a:cubicBezTo>
                <a:lnTo>
                  <a:pt x="0" y="351529"/>
                </a:lnTo>
                <a:cubicBezTo>
                  <a:pt x="0" y="157385"/>
                  <a:pt x="157385" y="0"/>
                  <a:pt x="351529"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6519672"/>
            <a:ext cx="3494314" cy="338328"/>
          </a:xfrm>
        </p:spPr>
        <p:txBody>
          <a:bodyPr/>
          <a:lstStyle/>
          <a:p>
            <a:fld id="{48CD4B21-9C97-4358-8E22-9F49A31BDF6B}" type="datetime1">
              <a:rPr lang="en-US" smtClean="0"/>
              <a:t>10/30/2025</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561425"/>
            <a:ext cx="7772400" cy="2240280"/>
          </a:xfrm>
        </p:spPr>
        <p:txBody>
          <a:bodyPr>
            <a:norm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400"/>
            </a:lvl4pPr>
            <a:lvl5pPr marL="1085850" indent="-171450">
              <a:buFont typeface="Arial" panose="020B0604020202020204" pitchFamily="34" charset="0"/>
              <a:buChar cha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876521" y="6519672"/>
            <a:ext cx="2805405" cy="338328"/>
          </a:xfrm>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632162" y="6519672"/>
            <a:ext cx="429207" cy="338328"/>
          </a:xfrm>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31037626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itle, Content Photo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603504"/>
            <a:ext cx="11155680" cy="970463"/>
          </a:xfrm>
        </p:spPr>
        <p:txBody>
          <a:bodyPr anchor="ctr"/>
          <a:lstStyle/>
          <a:p>
            <a:r>
              <a:rPr lang="en-US" dirty="0"/>
              <a:t>Click to edit Master title style</a:t>
            </a:r>
          </a:p>
        </p:txBody>
      </p:sp>
      <p:sp>
        <p:nvSpPr>
          <p:cNvPr id="10" name="Picture Placeholder 9">
            <a:extLst>
              <a:ext uri="{FF2B5EF4-FFF2-40B4-BE49-F238E27FC236}">
                <a16:creationId xmlns:a16="http://schemas.microsoft.com/office/drawing/2014/main" id="{45F6FDB5-F783-3538-287C-754C11C30975}"/>
              </a:ext>
            </a:extLst>
          </p:cNvPr>
          <p:cNvSpPr>
            <a:spLocks noGrp="1"/>
          </p:cNvSpPr>
          <p:nvPr>
            <p:ph type="pic" sz="quarter" idx="13" hasCustomPrompt="1"/>
          </p:nvPr>
        </p:nvSpPr>
        <p:spPr>
          <a:xfrm>
            <a:off x="429768" y="1828800"/>
            <a:ext cx="6176399" cy="4425696"/>
          </a:xfrm>
          <a:custGeom>
            <a:avLst/>
            <a:gdLst>
              <a:gd name="connsiteX0" fmla="*/ 325421 w 6450717"/>
              <a:gd name="connsiteY0" fmla="*/ 0 h 4425696"/>
              <a:gd name="connsiteX1" fmla="*/ 6125296 w 6450717"/>
              <a:gd name="connsiteY1" fmla="*/ 0 h 4425696"/>
              <a:gd name="connsiteX2" fmla="*/ 6450717 w 6450717"/>
              <a:gd name="connsiteY2" fmla="*/ 325421 h 4425696"/>
              <a:gd name="connsiteX3" fmla="*/ 6450717 w 6450717"/>
              <a:gd name="connsiteY3" fmla="*/ 4100275 h 4425696"/>
              <a:gd name="connsiteX4" fmla="*/ 6125296 w 6450717"/>
              <a:gd name="connsiteY4" fmla="*/ 4425696 h 4425696"/>
              <a:gd name="connsiteX5" fmla="*/ 325421 w 6450717"/>
              <a:gd name="connsiteY5" fmla="*/ 4425696 h 4425696"/>
              <a:gd name="connsiteX6" fmla="*/ 0 w 6450717"/>
              <a:gd name="connsiteY6" fmla="*/ 4100275 h 4425696"/>
              <a:gd name="connsiteX7" fmla="*/ 0 w 6450717"/>
              <a:gd name="connsiteY7" fmla="*/ 325421 h 4425696"/>
              <a:gd name="connsiteX8" fmla="*/ 325421 w 6450717"/>
              <a:gd name="connsiteY8" fmla="*/ 0 h 442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50717" h="4425696">
                <a:moveTo>
                  <a:pt x="325421" y="0"/>
                </a:moveTo>
                <a:lnTo>
                  <a:pt x="6125296" y="0"/>
                </a:lnTo>
                <a:cubicBezTo>
                  <a:pt x="6305021" y="0"/>
                  <a:pt x="6450717" y="145696"/>
                  <a:pt x="6450717" y="325421"/>
                </a:cubicBezTo>
                <a:lnTo>
                  <a:pt x="6450717" y="4100275"/>
                </a:lnTo>
                <a:cubicBezTo>
                  <a:pt x="6450717" y="4280000"/>
                  <a:pt x="6305021" y="4425696"/>
                  <a:pt x="6125296" y="4425696"/>
                </a:cubicBezTo>
                <a:lnTo>
                  <a:pt x="325421" y="4425696"/>
                </a:lnTo>
                <a:cubicBezTo>
                  <a:pt x="145696" y="4425696"/>
                  <a:pt x="0" y="4280000"/>
                  <a:pt x="0" y="4100275"/>
                </a:cubicBezTo>
                <a:lnTo>
                  <a:pt x="0" y="325421"/>
                </a:lnTo>
                <a:cubicBezTo>
                  <a:pt x="0" y="145696"/>
                  <a:pt x="145696" y="0"/>
                  <a:pt x="325421"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7287768" y="1828800"/>
            <a:ext cx="4297680" cy="442887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9B98FABC-5F70-4DE9-8A42-1DE3D93319BF}" type="datetime1">
              <a:rPr lang="en-US" smtClean="0"/>
              <a:t>10/30/2025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17880848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itle, Content Photo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548639"/>
            <a:ext cx="4855464" cy="1453896"/>
          </a:xfrm>
        </p:spPr>
        <p:txBody>
          <a:bodyPr anchor="t"/>
          <a:lstStyle/>
          <a:p>
            <a:r>
              <a:rPr lang="en-US" dirty="0"/>
              <a:t>Click to edit Master title style</a:t>
            </a:r>
          </a:p>
        </p:txBody>
      </p:sp>
      <p:sp>
        <p:nvSpPr>
          <p:cNvPr id="9" name="Picture Placeholder 8">
            <a:extLst>
              <a:ext uri="{FF2B5EF4-FFF2-40B4-BE49-F238E27FC236}">
                <a16:creationId xmlns:a16="http://schemas.microsoft.com/office/drawing/2014/main" id="{F5F2F272-6D18-7E06-3E9A-D10C5C502195}"/>
              </a:ext>
            </a:extLst>
          </p:cNvPr>
          <p:cNvSpPr>
            <a:spLocks noGrp="1"/>
          </p:cNvSpPr>
          <p:nvPr>
            <p:ph type="pic" sz="quarter" idx="13" hasCustomPrompt="1"/>
          </p:nvPr>
        </p:nvSpPr>
        <p:spPr>
          <a:xfrm>
            <a:off x="510075" y="2293496"/>
            <a:ext cx="4775158" cy="4039043"/>
          </a:xfrm>
          <a:custGeom>
            <a:avLst/>
            <a:gdLst>
              <a:gd name="connsiteX0" fmla="*/ 305917 w 4855463"/>
              <a:gd name="connsiteY0" fmla="*/ 0 h 4039043"/>
              <a:gd name="connsiteX1" fmla="*/ 4549547 w 4855463"/>
              <a:gd name="connsiteY1" fmla="*/ 0 h 4039043"/>
              <a:gd name="connsiteX2" fmla="*/ 4849249 w 4855463"/>
              <a:gd name="connsiteY2" fmla="*/ 244264 h 4039043"/>
              <a:gd name="connsiteX3" fmla="*/ 4855463 w 4855463"/>
              <a:gd name="connsiteY3" fmla="*/ 305907 h 4039043"/>
              <a:gd name="connsiteX4" fmla="*/ 4855463 w 4855463"/>
              <a:gd name="connsiteY4" fmla="*/ 3733136 h 4039043"/>
              <a:gd name="connsiteX5" fmla="*/ 4849249 w 4855463"/>
              <a:gd name="connsiteY5" fmla="*/ 3794779 h 4039043"/>
              <a:gd name="connsiteX6" fmla="*/ 4549547 w 4855463"/>
              <a:gd name="connsiteY6" fmla="*/ 4039043 h 4039043"/>
              <a:gd name="connsiteX7" fmla="*/ 305917 w 4855463"/>
              <a:gd name="connsiteY7" fmla="*/ 4039043 h 4039043"/>
              <a:gd name="connsiteX8" fmla="*/ 0 w 4855463"/>
              <a:gd name="connsiteY8" fmla="*/ 3733126 h 4039043"/>
              <a:gd name="connsiteX9" fmla="*/ 0 w 4855463"/>
              <a:gd name="connsiteY9" fmla="*/ 305917 h 4039043"/>
              <a:gd name="connsiteX10" fmla="*/ 305917 w 4855463"/>
              <a:gd name="connsiteY10" fmla="*/ 0 h 4039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55463" h="4039043">
                <a:moveTo>
                  <a:pt x="305917" y="0"/>
                </a:moveTo>
                <a:lnTo>
                  <a:pt x="4549547" y="0"/>
                </a:lnTo>
                <a:cubicBezTo>
                  <a:pt x="4697381" y="0"/>
                  <a:pt x="4820723" y="104863"/>
                  <a:pt x="4849249" y="244264"/>
                </a:cubicBezTo>
                <a:lnTo>
                  <a:pt x="4855463" y="305907"/>
                </a:lnTo>
                <a:lnTo>
                  <a:pt x="4855463" y="3733136"/>
                </a:lnTo>
                <a:lnTo>
                  <a:pt x="4849249" y="3794779"/>
                </a:lnTo>
                <a:cubicBezTo>
                  <a:pt x="4820723" y="3934180"/>
                  <a:pt x="4697381" y="4039043"/>
                  <a:pt x="4549547" y="4039043"/>
                </a:cubicBezTo>
                <a:lnTo>
                  <a:pt x="305917" y="4039043"/>
                </a:lnTo>
                <a:cubicBezTo>
                  <a:pt x="136964" y="4039043"/>
                  <a:pt x="0" y="3902079"/>
                  <a:pt x="0" y="3733126"/>
                </a:cubicBezTo>
                <a:lnTo>
                  <a:pt x="0" y="305917"/>
                </a:lnTo>
                <a:cubicBezTo>
                  <a:pt x="0" y="136964"/>
                  <a:pt x="136964" y="0"/>
                  <a:pt x="305917"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6096000" y="549275"/>
            <a:ext cx="5585925" cy="57832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D7732AAB-0859-49C5-9F81-D3744B520913}" type="datetime1">
              <a:rPr lang="en-US" smtClean="0"/>
              <a:t>10/30/2025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230506818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itle, Content Photo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550218"/>
            <a:ext cx="3827439" cy="1453896"/>
          </a:xfrm>
        </p:spPr>
        <p:txBody>
          <a:bodyPr anchor="t">
            <a:normAutofit/>
          </a:bodyPr>
          <a:lstStyle>
            <a:lvl1pPr>
              <a:defRPr sz="3200"/>
            </a:lvl1pPr>
          </a:lstStyle>
          <a:p>
            <a:r>
              <a:rPr lang="en-US" dirty="0"/>
              <a:t>Click to edit Master title style</a:t>
            </a:r>
          </a:p>
        </p:txBody>
      </p:sp>
      <p:sp>
        <p:nvSpPr>
          <p:cNvPr id="12" name="Picture Placeholder 11">
            <a:extLst>
              <a:ext uri="{FF2B5EF4-FFF2-40B4-BE49-F238E27FC236}">
                <a16:creationId xmlns:a16="http://schemas.microsoft.com/office/drawing/2014/main" id="{14639E5C-EF58-65A1-C364-F58DE761581C}"/>
              </a:ext>
            </a:extLst>
          </p:cNvPr>
          <p:cNvSpPr>
            <a:spLocks noGrp="1"/>
          </p:cNvSpPr>
          <p:nvPr>
            <p:ph type="pic" sz="quarter" idx="13" hasCustomPrompt="1"/>
          </p:nvPr>
        </p:nvSpPr>
        <p:spPr>
          <a:xfrm>
            <a:off x="510075" y="2293494"/>
            <a:ext cx="3666744" cy="4039044"/>
          </a:xfrm>
          <a:custGeom>
            <a:avLst/>
            <a:gdLst>
              <a:gd name="connsiteX0" fmla="*/ 292716 w 3666744"/>
              <a:gd name="connsiteY0" fmla="*/ 0 h 4039044"/>
              <a:gd name="connsiteX1" fmla="*/ 3374028 w 3666744"/>
              <a:gd name="connsiteY1" fmla="*/ 0 h 4039044"/>
              <a:gd name="connsiteX2" fmla="*/ 3666744 w 3666744"/>
              <a:gd name="connsiteY2" fmla="*/ 292716 h 4039044"/>
              <a:gd name="connsiteX3" fmla="*/ 3666744 w 3666744"/>
              <a:gd name="connsiteY3" fmla="*/ 3746328 h 4039044"/>
              <a:gd name="connsiteX4" fmla="*/ 3374028 w 3666744"/>
              <a:gd name="connsiteY4" fmla="*/ 4039044 h 4039044"/>
              <a:gd name="connsiteX5" fmla="*/ 292716 w 3666744"/>
              <a:gd name="connsiteY5" fmla="*/ 4039044 h 4039044"/>
              <a:gd name="connsiteX6" fmla="*/ 0 w 3666744"/>
              <a:gd name="connsiteY6" fmla="*/ 3746328 h 4039044"/>
              <a:gd name="connsiteX7" fmla="*/ 0 w 3666744"/>
              <a:gd name="connsiteY7" fmla="*/ 292716 h 4039044"/>
              <a:gd name="connsiteX8" fmla="*/ 292716 w 3666744"/>
              <a:gd name="connsiteY8" fmla="*/ 0 h 4039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66744" h="4039044">
                <a:moveTo>
                  <a:pt x="292716" y="0"/>
                </a:moveTo>
                <a:lnTo>
                  <a:pt x="3374028" y="0"/>
                </a:lnTo>
                <a:cubicBezTo>
                  <a:pt x="3535691" y="0"/>
                  <a:pt x="3666744" y="131053"/>
                  <a:pt x="3666744" y="292716"/>
                </a:cubicBezTo>
                <a:lnTo>
                  <a:pt x="3666744" y="3746328"/>
                </a:lnTo>
                <a:cubicBezTo>
                  <a:pt x="3666744" y="3907991"/>
                  <a:pt x="3535691" y="4039044"/>
                  <a:pt x="3374028" y="4039044"/>
                </a:cubicBezTo>
                <a:lnTo>
                  <a:pt x="292716" y="4039044"/>
                </a:lnTo>
                <a:cubicBezTo>
                  <a:pt x="131053" y="4039044"/>
                  <a:pt x="0" y="3907991"/>
                  <a:pt x="0" y="3746328"/>
                </a:cubicBezTo>
                <a:lnTo>
                  <a:pt x="0" y="292716"/>
                </a:lnTo>
                <a:cubicBezTo>
                  <a:pt x="0" y="131053"/>
                  <a:pt x="131053" y="0"/>
                  <a:pt x="292716" y="0"/>
                </a:cubicBez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a:t>
            </a:r>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5120787" y="549275"/>
            <a:ext cx="6561138" cy="578815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673C0E27-EFA9-4706-B7B3-384BAC09CA5C}" type="datetime1">
              <a:rPr lang="en-US" smtClean="0"/>
              <a:t>10/30/2025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35858335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Big Numb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242A1-A384-8CB1-904B-45EEDF23C323}"/>
              </a:ext>
            </a:extLst>
          </p:cNvPr>
          <p:cNvSpPr>
            <a:spLocks noGrp="1"/>
          </p:cNvSpPr>
          <p:nvPr>
            <p:ph type="title"/>
          </p:nvPr>
        </p:nvSpPr>
        <p:spPr>
          <a:xfrm>
            <a:off x="493776" y="4992624"/>
            <a:ext cx="11201400" cy="1225296"/>
          </a:xfrm>
        </p:spPr>
        <p:txBody>
          <a:bodyPr anchor="t">
            <a:normAutofit/>
          </a:bodyPr>
          <a:lstStyle>
            <a:lvl1pPr algn="ctr">
              <a:lnSpc>
                <a:spcPct val="120000"/>
              </a:lnSpc>
              <a:defRPr sz="2400">
                <a:solidFill>
                  <a:schemeClr val="tx2">
                    <a:lumMod val="90000"/>
                    <a:lumOff val="10000"/>
                  </a:schemeClr>
                </a:solidFill>
              </a:defRPr>
            </a:lvl1pPr>
          </a:lstStyle>
          <a:p>
            <a:r>
              <a:rPr lang="en-US" dirty="0"/>
              <a:t>Click to edit Master title style</a:t>
            </a:r>
          </a:p>
        </p:txBody>
      </p:sp>
      <p:sp>
        <p:nvSpPr>
          <p:cNvPr id="3" name="Date Placeholder 2">
            <a:extLst>
              <a:ext uri="{FF2B5EF4-FFF2-40B4-BE49-F238E27FC236}">
                <a16:creationId xmlns:a16="http://schemas.microsoft.com/office/drawing/2014/main" id="{14C6FDB9-A3B3-A4DB-D081-D27ECC7043C1}"/>
              </a:ext>
            </a:extLst>
          </p:cNvPr>
          <p:cNvSpPr>
            <a:spLocks noGrp="1"/>
          </p:cNvSpPr>
          <p:nvPr>
            <p:ph type="dt" sz="half" idx="10"/>
          </p:nvPr>
        </p:nvSpPr>
        <p:spPr/>
        <p:txBody>
          <a:bodyPr/>
          <a:lstStyle/>
          <a:p>
            <a:fld id="{44A38527-6BF7-45BD-8E9C-2BDCA53716A3}" type="datetime1">
              <a:rPr lang="en-US" smtClean="0"/>
              <a:t>10/30/2025</a:t>
            </a:fld>
            <a:endParaRPr lang="en-US"/>
          </a:p>
        </p:txBody>
      </p:sp>
      <p:sp>
        <p:nvSpPr>
          <p:cNvPr id="4" name="Footer Placeholder 3">
            <a:extLst>
              <a:ext uri="{FF2B5EF4-FFF2-40B4-BE49-F238E27FC236}">
                <a16:creationId xmlns:a16="http://schemas.microsoft.com/office/drawing/2014/main" id="{6D6D72DC-8ED1-FAB8-CD4C-7BDCAEA2C329}"/>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CFBFCFB0-1D5D-C25F-A74C-5CFB9C1950CF}"/>
              </a:ext>
            </a:extLst>
          </p:cNvPr>
          <p:cNvSpPr>
            <a:spLocks noGrp="1"/>
          </p:cNvSpPr>
          <p:nvPr>
            <p:ph type="sldNum" sz="quarter" idx="12"/>
          </p:nvPr>
        </p:nvSpPr>
        <p:spPr/>
        <p:txBody>
          <a:bodyPr/>
          <a:lstStyle/>
          <a:p>
            <a:fld id="{8E274F5D-21DC-40EF-8DBA-AB9BB119E939}" type="slidenum">
              <a:rPr lang="en-US" smtClean="0"/>
              <a:t>‹#›</a:t>
            </a:fld>
            <a:endParaRPr lang="en-US"/>
          </a:p>
        </p:txBody>
      </p:sp>
      <p:sp>
        <p:nvSpPr>
          <p:cNvPr id="7" name="Content Placeholder 6">
            <a:extLst>
              <a:ext uri="{FF2B5EF4-FFF2-40B4-BE49-F238E27FC236}">
                <a16:creationId xmlns:a16="http://schemas.microsoft.com/office/drawing/2014/main" id="{76F59BDE-94E7-56D6-3D7F-6145311BA2D8}"/>
              </a:ext>
            </a:extLst>
          </p:cNvPr>
          <p:cNvSpPr>
            <a:spLocks noGrp="1"/>
          </p:cNvSpPr>
          <p:nvPr>
            <p:ph sz="quarter" idx="13" hasCustomPrompt="1"/>
          </p:nvPr>
        </p:nvSpPr>
        <p:spPr>
          <a:xfrm>
            <a:off x="493776" y="786384"/>
            <a:ext cx="11201400" cy="4206240"/>
          </a:xfrm>
        </p:spPr>
        <p:txBody>
          <a:bodyPr anchor="b">
            <a:normAutofit/>
          </a:bodyPr>
          <a:lstStyle>
            <a:lvl1pPr marL="0" indent="0" algn="ctr">
              <a:buNone/>
              <a:defRPr sz="27800">
                <a:solidFill>
                  <a:schemeClr val="tx2">
                    <a:lumMod val="90000"/>
                    <a:lumOff val="10000"/>
                  </a:schemeClr>
                </a:solidFill>
              </a:defRPr>
            </a:lvl1pPr>
          </a:lstStyle>
          <a:p>
            <a:pPr lvl="0"/>
            <a:r>
              <a:rPr lang="en-US" dirty="0"/>
              <a:t>##%</a:t>
            </a:r>
          </a:p>
        </p:txBody>
      </p:sp>
    </p:spTree>
    <p:extLst>
      <p:ext uri="{BB962C8B-B14F-4D97-AF65-F5344CB8AC3E}">
        <p14:creationId xmlns:p14="http://schemas.microsoft.com/office/powerpoint/2010/main" val="20468910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Big Number 2">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242A1-A384-8CB1-904B-45EEDF23C323}"/>
              </a:ext>
            </a:extLst>
          </p:cNvPr>
          <p:cNvSpPr>
            <a:spLocks noGrp="1"/>
          </p:cNvSpPr>
          <p:nvPr>
            <p:ph type="title"/>
          </p:nvPr>
        </p:nvSpPr>
        <p:spPr>
          <a:xfrm>
            <a:off x="493776" y="4992624"/>
            <a:ext cx="11201400" cy="1225296"/>
          </a:xfrm>
        </p:spPr>
        <p:txBody>
          <a:bodyPr anchor="t">
            <a:normAutofit/>
          </a:bodyPr>
          <a:lstStyle>
            <a:lvl1pPr algn="ctr">
              <a:lnSpc>
                <a:spcPct val="120000"/>
              </a:lnSpc>
              <a:defRPr sz="2800">
                <a:solidFill>
                  <a:schemeClr val="tx1"/>
                </a:solidFill>
              </a:defRPr>
            </a:lvl1pPr>
          </a:lstStyle>
          <a:p>
            <a:r>
              <a:rPr lang="en-US" dirty="0"/>
              <a:t>Click to edit Master title style</a:t>
            </a:r>
          </a:p>
        </p:txBody>
      </p:sp>
      <p:sp>
        <p:nvSpPr>
          <p:cNvPr id="3" name="Date Placeholder 2">
            <a:extLst>
              <a:ext uri="{FF2B5EF4-FFF2-40B4-BE49-F238E27FC236}">
                <a16:creationId xmlns:a16="http://schemas.microsoft.com/office/drawing/2014/main" id="{14C6FDB9-A3B3-A4DB-D081-D27ECC7043C1}"/>
              </a:ext>
            </a:extLst>
          </p:cNvPr>
          <p:cNvSpPr>
            <a:spLocks noGrp="1"/>
          </p:cNvSpPr>
          <p:nvPr>
            <p:ph type="dt" sz="half" idx="10"/>
          </p:nvPr>
        </p:nvSpPr>
        <p:spPr/>
        <p:txBody>
          <a:bodyPr/>
          <a:lstStyle/>
          <a:p>
            <a:fld id="{FAE2D2C4-0829-4B37-AFA9-97EED5EA275A}" type="datetime1">
              <a:rPr lang="en-US" smtClean="0"/>
              <a:t>10/30/2025</a:t>
            </a:fld>
            <a:endParaRPr lang="en-US"/>
          </a:p>
        </p:txBody>
      </p:sp>
      <p:sp>
        <p:nvSpPr>
          <p:cNvPr id="4" name="Footer Placeholder 3">
            <a:extLst>
              <a:ext uri="{FF2B5EF4-FFF2-40B4-BE49-F238E27FC236}">
                <a16:creationId xmlns:a16="http://schemas.microsoft.com/office/drawing/2014/main" id="{6D6D72DC-8ED1-FAB8-CD4C-7BDCAEA2C329}"/>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CFBFCFB0-1D5D-C25F-A74C-5CFB9C1950CF}"/>
              </a:ext>
            </a:extLst>
          </p:cNvPr>
          <p:cNvSpPr>
            <a:spLocks noGrp="1"/>
          </p:cNvSpPr>
          <p:nvPr>
            <p:ph type="sldNum" sz="quarter" idx="12"/>
          </p:nvPr>
        </p:nvSpPr>
        <p:spPr/>
        <p:txBody>
          <a:bodyPr/>
          <a:lstStyle/>
          <a:p>
            <a:fld id="{8E274F5D-21DC-40EF-8DBA-AB9BB119E939}" type="slidenum">
              <a:rPr lang="en-US" smtClean="0"/>
              <a:t>‹#›</a:t>
            </a:fld>
            <a:endParaRPr lang="en-US"/>
          </a:p>
        </p:txBody>
      </p:sp>
      <p:sp>
        <p:nvSpPr>
          <p:cNvPr id="7" name="Content Placeholder 6">
            <a:extLst>
              <a:ext uri="{FF2B5EF4-FFF2-40B4-BE49-F238E27FC236}">
                <a16:creationId xmlns:a16="http://schemas.microsoft.com/office/drawing/2014/main" id="{76F59BDE-94E7-56D6-3D7F-6145311BA2D8}"/>
              </a:ext>
            </a:extLst>
          </p:cNvPr>
          <p:cNvSpPr>
            <a:spLocks noGrp="1"/>
          </p:cNvSpPr>
          <p:nvPr>
            <p:ph sz="quarter" idx="13" hasCustomPrompt="1"/>
          </p:nvPr>
        </p:nvSpPr>
        <p:spPr>
          <a:xfrm>
            <a:off x="493776" y="786384"/>
            <a:ext cx="11201400" cy="4206240"/>
          </a:xfrm>
        </p:spPr>
        <p:txBody>
          <a:bodyPr anchor="b">
            <a:normAutofit/>
          </a:bodyPr>
          <a:lstStyle>
            <a:lvl1pPr marL="0" indent="0" algn="ctr">
              <a:buNone/>
              <a:defRPr sz="27800">
                <a:solidFill>
                  <a:schemeClr val="tx1"/>
                </a:solidFill>
              </a:defRPr>
            </a:lvl1pPr>
          </a:lstStyle>
          <a:p>
            <a:pPr lvl="0"/>
            <a:r>
              <a:rPr lang="en-US" dirty="0"/>
              <a:t>##%</a:t>
            </a:r>
          </a:p>
        </p:txBody>
      </p:sp>
    </p:spTree>
    <p:extLst>
      <p:ext uri="{BB962C8B-B14F-4D97-AF65-F5344CB8AC3E}">
        <p14:creationId xmlns:p14="http://schemas.microsoft.com/office/powerpoint/2010/main" val="573204632"/>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Big Number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242A1-A384-8CB1-904B-45EEDF23C323}"/>
              </a:ext>
            </a:extLst>
          </p:cNvPr>
          <p:cNvSpPr>
            <a:spLocks noGrp="1"/>
          </p:cNvSpPr>
          <p:nvPr>
            <p:ph type="title"/>
          </p:nvPr>
        </p:nvSpPr>
        <p:spPr>
          <a:xfrm>
            <a:off x="429768" y="4809744"/>
            <a:ext cx="5897880" cy="1353312"/>
          </a:xfrm>
        </p:spPr>
        <p:txBody>
          <a:bodyPr vert="horz" lIns="91440" tIns="45720" rIns="91440" bIns="45720" rtlCol="0" anchor="t">
            <a:normAutofit/>
          </a:bodyPr>
          <a:lstStyle>
            <a:lvl1pPr>
              <a:lnSpc>
                <a:spcPct val="120000"/>
              </a:lnSpc>
              <a:defRPr lang="en-US" sz="2800" dirty="0">
                <a:solidFill>
                  <a:schemeClr val="tx2">
                    <a:lumMod val="90000"/>
                    <a:lumOff val="10000"/>
                  </a:schemeClr>
                </a:solidFill>
              </a:defRPr>
            </a:lvl1pPr>
          </a:lstStyle>
          <a:p>
            <a:pPr lvl="0"/>
            <a:r>
              <a:rPr lang="en-US" dirty="0"/>
              <a:t>Click to edit Master title style</a:t>
            </a:r>
          </a:p>
        </p:txBody>
      </p:sp>
      <p:sp>
        <p:nvSpPr>
          <p:cNvPr id="3" name="Date Placeholder 2">
            <a:extLst>
              <a:ext uri="{FF2B5EF4-FFF2-40B4-BE49-F238E27FC236}">
                <a16:creationId xmlns:a16="http://schemas.microsoft.com/office/drawing/2014/main" id="{14C6FDB9-A3B3-A4DB-D081-D27ECC7043C1}"/>
              </a:ext>
            </a:extLst>
          </p:cNvPr>
          <p:cNvSpPr>
            <a:spLocks noGrp="1"/>
          </p:cNvSpPr>
          <p:nvPr>
            <p:ph type="dt" sz="half" idx="10"/>
          </p:nvPr>
        </p:nvSpPr>
        <p:spPr/>
        <p:txBody>
          <a:bodyPr/>
          <a:lstStyle/>
          <a:p>
            <a:fld id="{DE13353C-D70D-4D92-85A4-BE6E7FCC2830}" type="datetime1">
              <a:rPr lang="en-US" smtClean="0"/>
              <a:t>10/30/2025</a:t>
            </a:fld>
            <a:endParaRPr lang="en-US"/>
          </a:p>
        </p:txBody>
      </p:sp>
      <p:sp>
        <p:nvSpPr>
          <p:cNvPr id="4" name="Footer Placeholder 3">
            <a:extLst>
              <a:ext uri="{FF2B5EF4-FFF2-40B4-BE49-F238E27FC236}">
                <a16:creationId xmlns:a16="http://schemas.microsoft.com/office/drawing/2014/main" id="{6D6D72DC-8ED1-FAB8-CD4C-7BDCAEA2C329}"/>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CFBFCFB0-1D5D-C25F-A74C-5CFB9C1950CF}"/>
              </a:ext>
            </a:extLst>
          </p:cNvPr>
          <p:cNvSpPr>
            <a:spLocks noGrp="1"/>
          </p:cNvSpPr>
          <p:nvPr>
            <p:ph type="sldNum" sz="quarter" idx="12"/>
          </p:nvPr>
        </p:nvSpPr>
        <p:spPr/>
        <p:txBody>
          <a:bodyPr/>
          <a:lstStyle/>
          <a:p>
            <a:fld id="{8E274F5D-21DC-40EF-8DBA-AB9BB119E939}" type="slidenum">
              <a:rPr lang="en-US" smtClean="0"/>
              <a:t>‹#›</a:t>
            </a:fld>
            <a:endParaRPr lang="en-US"/>
          </a:p>
        </p:txBody>
      </p:sp>
      <p:sp>
        <p:nvSpPr>
          <p:cNvPr id="7" name="Content Placeholder 6">
            <a:extLst>
              <a:ext uri="{FF2B5EF4-FFF2-40B4-BE49-F238E27FC236}">
                <a16:creationId xmlns:a16="http://schemas.microsoft.com/office/drawing/2014/main" id="{76F59BDE-94E7-56D6-3D7F-6145311BA2D8}"/>
              </a:ext>
            </a:extLst>
          </p:cNvPr>
          <p:cNvSpPr>
            <a:spLocks noGrp="1"/>
          </p:cNvSpPr>
          <p:nvPr>
            <p:ph sz="quarter" idx="13" hasCustomPrompt="1"/>
          </p:nvPr>
        </p:nvSpPr>
        <p:spPr>
          <a:xfrm>
            <a:off x="429768" y="603504"/>
            <a:ext cx="11201400" cy="4206240"/>
          </a:xfrm>
        </p:spPr>
        <p:txBody>
          <a:bodyPr vert="horz" lIns="91440" tIns="45720" rIns="91440" bIns="45720" rtlCol="0" anchor="b">
            <a:normAutofit/>
          </a:bodyPr>
          <a:lstStyle>
            <a:lvl1pPr marL="0" indent="0">
              <a:lnSpc>
                <a:spcPct val="90000"/>
              </a:lnSpc>
              <a:spcBef>
                <a:spcPts val="0"/>
              </a:spcBef>
              <a:buNone/>
              <a:defRPr lang="en-US" sz="27800" dirty="0">
                <a:solidFill>
                  <a:schemeClr val="tx2">
                    <a:lumMod val="90000"/>
                    <a:lumOff val="10000"/>
                  </a:schemeClr>
                </a:solidFill>
              </a:defRPr>
            </a:lvl1pPr>
          </a:lstStyle>
          <a:p>
            <a:pPr lvl="0"/>
            <a:r>
              <a:rPr lang="en-US" dirty="0"/>
              <a:t>##%</a:t>
            </a:r>
          </a:p>
        </p:txBody>
      </p:sp>
    </p:spTree>
    <p:extLst>
      <p:ext uri="{BB962C8B-B14F-4D97-AF65-F5344CB8AC3E}">
        <p14:creationId xmlns:p14="http://schemas.microsoft.com/office/powerpoint/2010/main" val="175285206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dirty="0"/>
              <a:t>Click to edit Master title style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267622C3-A8C0-4CE4-AFAA-25D23CB3242F}" type="datetime1">
              <a:rPr lang="en-US" smtClean="0"/>
              <a:t>10/30/2025</a:t>
            </a:fld>
            <a:endParaRPr lang="en-US"/>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8E274F5D-21DC-40EF-8DBA-AB9BB119E939}" type="slidenum">
              <a:rPr lang="en-US" smtClean="0"/>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630936"/>
            <a:ext cx="8266176" cy="5605272"/>
          </a:xfrm>
        </p:spPr>
        <p:txBody>
          <a:bodyPr anchor="ctr">
            <a:normAutofit/>
          </a:bodyPr>
          <a:lstStyle>
            <a:lvl1pPr marL="0" indent="0">
              <a:lnSpc>
                <a:spcPct val="100000"/>
              </a:lnSpc>
              <a:buNone/>
              <a:defRPr sz="5400" b="1"/>
            </a:lvl1pPr>
            <a:lvl2pPr marL="228600" indent="0">
              <a:lnSpc>
                <a:spcPct val="100000"/>
              </a:lnSpc>
              <a:buNone/>
              <a:defRPr sz="4800" b="1"/>
            </a:lvl2pPr>
            <a:lvl3pPr marL="457200" indent="0">
              <a:lnSpc>
                <a:spcPct val="100000"/>
              </a:lnSpc>
              <a:buNone/>
              <a:defRPr sz="4400" b="1"/>
            </a:lvl3pPr>
            <a:lvl4pPr marL="685800" indent="0">
              <a:lnSpc>
                <a:spcPct val="100000"/>
              </a:lnSpc>
              <a:buNone/>
              <a:defRPr sz="4000" b="1"/>
            </a:lvl4pPr>
            <a:lvl5pPr marL="914400" indent="0">
              <a:lnSpc>
                <a:spcPct val="100000"/>
              </a:lnSpc>
              <a:buNone/>
              <a:defRPr sz="3600" b="1"/>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8903255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cSld name="Statem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dirty="0"/>
              <a:t>Click to edit Master title style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CB9B6EAC-4E38-4BC4-964B-55A6571A4EBF}" type="datetime1">
              <a:rPr lang="en-US" smtClean="0"/>
              <a:t>10/30/2025</a:t>
            </a:fld>
            <a:endParaRPr lang="en-US"/>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8E274F5D-21DC-40EF-8DBA-AB9BB119E939}" type="slidenum">
              <a:rPr lang="en-US" smtClean="0"/>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1929384"/>
            <a:ext cx="8266176" cy="4142232"/>
          </a:xfrm>
        </p:spPr>
        <p:txBody>
          <a:bodyPr anchor="b">
            <a:normAutofit/>
          </a:bodyPr>
          <a:lstStyle>
            <a:lvl1pPr marL="0" indent="0">
              <a:lnSpc>
                <a:spcPct val="100000"/>
              </a:lnSpc>
              <a:buNone/>
              <a:defRPr sz="5000" b="1"/>
            </a:lvl1pPr>
            <a:lvl2pPr marL="228600" indent="0">
              <a:lnSpc>
                <a:spcPct val="100000"/>
              </a:lnSpc>
              <a:buNone/>
              <a:defRPr sz="4400" b="1"/>
            </a:lvl2pPr>
            <a:lvl3pPr marL="457200" indent="0">
              <a:lnSpc>
                <a:spcPct val="100000"/>
              </a:lnSpc>
              <a:buNone/>
              <a:defRPr sz="4000" b="1"/>
            </a:lvl3pPr>
            <a:lvl4pPr marL="685800" indent="0">
              <a:lnSpc>
                <a:spcPct val="100000"/>
              </a:lnSpc>
              <a:buNone/>
              <a:defRPr sz="3600" b="1"/>
            </a:lvl4pPr>
            <a:lvl5pPr marL="914400" indent="0">
              <a:lnSpc>
                <a:spcPct val="100000"/>
              </a:lnSpc>
              <a:buNone/>
              <a:defRPr sz="3200" b="1"/>
            </a:lvl5pPr>
          </a:lstStyle>
          <a:p>
            <a:pPr lvl="0"/>
            <a:r>
              <a:rPr lang="en-US"/>
              <a:t>Click to edit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078284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cSld name="Statem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dirty="0"/>
              <a:t>Click to edit Master title style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9CB2DDD8-66B1-484C-ABC1-3F6C2E131531}" type="datetime1">
              <a:rPr lang="en-US" smtClean="0"/>
              <a:t>10/30/2025</a:t>
            </a:fld>
            <a:endParaRPr lang="en-US"/>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8E274F5D-21DC-40EF-8DBA-AB9BB119E939}" type="slidenum">
              <a:rPr lang="en-US" smtClean="0"/>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548640"/>
            <a:ext cx="8266176" cy="5605272"/>
          </a:xfrm>
        </p:spPr>
        <p:txBody>
          <a:bodyPr anchor="t">
            <a:normAutofit/>
          </a:bodyPr>
          <a:lstStyle>
            <a:lvl1pPr marL="0" indent="0">
              <a:lnSpc>
                <a:spcPct val="100000"/>
              </a:lnSpc>
              <a:buNone/>
              <a:defRPr sz="5000" b="1"/>
            </a:lvl1pPr>
            <a:lvl2pPr marL="228600" indent="0">
              <a:lnSpc>
                <a:spcPct val="100000"/>
              </a:lnSpc>
              <a:buNone/>
              <a:defRPr sz="4400" b="1"/>
            </a:lvl2pPr>
            <a:lvl3pPr marL="457200" indent="0">
              <a:lnSpc>
                <a:spcPct val="100000"/>
              </a:lnSpc>
              <a:buNone/>
              <a:defRPr sz="4000" b="1"/>
            </a:lvl3pPr>
            <a:lvl4pPr marL="685800" indent="0">
              <a:lnSpc>
                <a:spcPct val="100000"/>
              </a:lnSpc>
              <a:buNone/>
              <a:defRPr sz="3600" b="1"/>
            </a:lvl4pPr>
            <a:lvl5pPr marL="914400" indent="0">
              <a:lnSpc>
                <a:spcPct val="100000"/>
              </a:lnSpc>
              <a:buNone/>
              <a:defRPr sz="3200" b="1"/>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56428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Photo 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9768" y="411480"/>
            <a:ext cx="5397718" cy="3739896"/>
          </a:xfrm>
        </p:spPr>
        <p:txBody>
          <a:bodyPr vert="horz" lIns="91440" tIns="45720" rIns="91440" bIns="45720" rtlCol="0" anchor="t">
            <a:normAutofit/>
          </a:bodyPr>
          <a:lstStyle>
            <a:lvl1pPr>
              <a:defRPr lang="en-US" sz="6600" dirty="0">
                <a:solidFill>
                  <a:schemeClr val="tx2"/>
                </a:solidFill>
              </a:defRPr>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9768" y="4873752"/>
            <a:ext cx="4517136" cy="1380744"/>
          </a:xfrm>
        </p:spPr>
        <p:txBody>
          <a:bodyPr vert="horz" lIns="91440" tIns="45720" rIns="91440" bIns="45720" rtlCol="0" anchor="b">
            <a:normAutofit/>
          </a:bodyPr>
          <a:lstStyle>
            <a:lvl1pPr marL="0" indent="0">
              <a:buNone/>
              <a:defRPr lang="en-US">
                <a:solidFill>
                  <a:schemeClr val="tx2"/>
                </a:solidFill>
              </a:defRPr>
            </a:lvl1pPr>
          </a:lstStyle>
          <a:p>
            <a:pPr lvl="0"/>
            <a:r>
              <a:rPr lang="en-US" dirty="0"/>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effectLst/>
              </a:defRPr>
            </a:lvl1pPr>
          </a:lstStyle>
          <a:p>
            <a:fld id="{A0D73698-4765-4C7F-8C74-6EF048F95E94}" type="datetime1">
              <a:rPr lang="en-US" smtClean="0"/>
              <a:t>10/30/2025</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8E274F5D-21DC-40EF-8DBA-AB9BB119E939}" type="slidenum">
              <a:rPr lang="en-US" smtClean="0"/>
              <a:t>‹#›</a:t>
            </a:fld>
            <a:endParaRPr lang="en-US"/>
          </a:p>
        </p:txBody>
      </p:sp>
      <p:sp>
        <p:nvSpPr>
          <p:cNvPr id="11" name="Picture Placeholder 6">
            <a:extLst>
              <a:ext uri="{FF2B5EF4-FFF2-40B4-BE49-F238E27FC236}">
                <a16:creationId xmlns:a16="http://schemas.microsoft.com/office/drawing/2014/main" id="{8F28510C-0939-D915-FCC8-7D8AD4475782}"/>
              </a:ext>
            </a:extLst>
          </p:cNvPr>
          <p:cNvSpPr>
            <a:spLocks noGrp="1"/>
          </p:cNvSpPr>
          <p:nvPr>
            <p:ph type="pic" sz="quarter" idx="13" hasCustomPrompt="1"/>
          </p:nvPr>
        </p:nvSpPr>
        <p:spPr>
          <a:xfrm>
            <a:off x="6720113" y="342900"/>
            <a:ext cx="5131133" cy="6172200"/>
          </a:xfrm>
          <a:custGeom>
            <a:avLst/>
            <a:gdLst>
              <a:gd name="connsiteX0" fmla="*/ 305905 w 5334000"/>
              <a:gd name="connsiteY0" fmla="*/ 0 h 6172200"/>
              <a:gd name="connsiteX1" fmla="*/ 5028095 w 5334000"/>
              <a:gd name="connsiteY1" fmla="*/ 0 h 6172200"/>
              <a:gd name="connsiteX2" fmla="*/ 5334000 w 5334000"/>
              <a:gd name="connsiteY2" fmla="*/ 305905 h 6172200"/>
              <a:gd name="connsiteX3" fmla="*/ 5334000 w 5334000"/>
              <a:gd name="connsiteY3" fmla="*/ 5866295 h 6172200"/>
              <a:gd name="connsiteX4" fmla="*/ 5028095 w 5334000"/>
              <a:gd name="connsiteY4" fmla="*/ 6172200 h 6172200"/>
              <a:gd name="connsiteX5" fmla="*/ 305905 w 5334000"/>
              <a:gd name="connsiteY5" fmla="*/ 6172200 h 6172200"/>
              <a:gd name="connsiteX6" fmla="*/ 0 w 5334000"/>
              <a:gd name="connsiteY6" fmla="*/ 5866295 h 6172200"/>
              <a:gd name="connsiteX7" fmla="*/ 0 w 5334000"/>
              <a:gd name="connsiteY7" fmla="*/ 305905 h 6172200"/>
              <a:gd name="connsiteX8" fmla="*/ 305905 w 5334000"/>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34000" h="6172200">
                <a:moveTo>
                  <a:pt x="305905" y="0"/>
                </a:moveTo>
                <a:lnTo>
                  <a:pt x="5028095" y="0"/>
                </a:lnTo>
                <a:cubicBezTo>
                  <a:pt x="5197042" y="0"/>
                  <a:pt x="5334000" y="136958"/>
                  <a:pt x="5334000" y="305905"/>
                </a:cubicBezTo>
                <a:lnTo>
                  <a:pt x="5334000" y="5866295"/>
                </a:lnTo>
                <a:cubicBezTo>
                  <a:pt x="5334000" y="6035242"/>
                  <a:pt x="5197042" y="6172200"/>
                  <a:pt x="5028095" y="6172200"/>
                </a:cubicBezTo>
                <a:lnTo>
                  <a:pt x="305905" y="6172200"/>
                </a:lnTo>
                <a:cubicBezTo>
                  <a:pt x="136958" y="6172200"/>
                  <a:pt x="0" y="6035242"/>
                  <a:pt x="0" y="5866295"/>
                </a:cubicBezTo>
                <a:lnTo>
                  <a:pt x="0" y="305905"/>
                </a:lnTo>
                <a:cubicBezTo>
                  <a:pt x="0" y="136958"/>
                  <a:pt x="136958" y="0"/>
                  <a:pt x="305905" y="0"/>
                </a:cubicBezTo>
                <a:close/>
              </a:path>
            </a:pathLst>
          </a:custGeom>
          <a:blipFill dpi="0" rotWithShape="1">
            <a:blip r:embed="rId2">
              <a:alphaModFix amt="70000"/>
            </a:blip>
            <a:srcRect/>
            <a:stretch>
              <a:fillRect/>
            </a:stretch>
          </a:blipFill>
        </p:spPr>
        <p:txBody>
          <a:bodyPr wrap="square">
            <a:noAutofit/>
          </a:bodyPr>
          <a:lstStyle>
            <a:lvl1pPr marL="0" indent="0">
              <a:buNone/>
              <a:defRPr/>
            </a:lvl1pPr>
          </a:lstStyle>
          <a:p>
            <a:r>
              <a:rPr lang="en-US" dirty="0"/>
              <a:t>.</a:t>
            </a:r>
          </a:p>
        </p:txBody>
      </p:sp>
    </p:spTree>
    <p:extLst>
      <p:ext uri="{BB962C8B-B14F-4D97-AF65-F5344CB8AC3E}">
        <p14:creationId xmlns:p14="http://schemas.microsoft.com/office/powerpoint/2010/main" val="823182676"/>
      </p:ext>
    </p:extLst>
  </p:cSld>
  <p:clrMapOvr>
    <a:overrideClrMapping bg1="dk1" tx1="lt1" bg2="dk2" tx2="lt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31542D-3EA5-35E3-406E-8496EA7D4045}"/>
              </a:ext>
            </a:extLst>
          </p:cNvPr>
          <p:cNvSpPr>
            <a:spLocks noGrp="1"/>
          </p:cNvSpPr>
          <p:nvPr>
            <p:ph type="title" hasCustomPrompt="1"/>
          </p:nvPr>
        </p:nvSpPr>
        <p:spPr>
          <a:xfrm>
            <a:off x="1636776" y="5276088"/>
            <a:ext cx="9061704" cy="466344"/>
          </a:xfrm>
        </p:spPr>
        <p:txBody>
          <a:bodyPr anchor="t">
            <a:normAutofit/>
          </a:bodyPr>
          <a:lstStyle>
            <a:lvl1pPr>
              <a:lnSpc>
                <a:spcPct val="120000"/>
              </a:lnSpc>
              <a:defRPr sz="2200" b="1">
                <a:solidFill>
                  <a:schemeClr val="tx2">
                    <a:lumMod val="75000"/>
                    <a:lumOff val="25000"/>
                  </a:schemeClr>
                </a:solidFill>
              </a:defRPr>
            </a:lvl1pPr>
          </a:lstStyle>
          <a:p>
            <a:r>
              <a:rPr lang="en-US" dirty="0"/>
              <a:t>Quote Author</a:t>
            </a:r>
          </a:p>
        </p:txBody>
      </p:sp>
      <p:sp>
        <p:nvSpPr>
          <p:cNvPr id="7" name="Content Placeholder 6">
            <a:extLst>
              <a:ext uri="{FF2B5EF4-FFF2-40B4-BE49-F238E27FC236}">
                <a16:creationId xmlns:a16="http://schemas.microsoft.com/office/drawing/2014/main" id="{1BBD3F2A-2B85-D7B7-24A2-D01A281CD792}"/>
              </a:ext>
            </a:extLst>
          </p:cNvPr>
          <p:cNvSpPr>
            <a:spLocks noGrp="1"/>
          </p:cNvSpPr>
          <p:nvPr>
            <p:ph sz="quarter" idx="13" hasCustomPrompt="1"/>
          </p:nvPr>
        </p:nvSpPr>
        <p:spPr>
          <a:xfrm>
            <a:off x="1499616" y="1828800"/>
            <a:ext cx="9198864" cy="2871216"/>
          </a:xfrm>
        </p:spPr>
        <p:txBody>
          <a:bodyPr anchor="ctr">
            <a:normAutofit/>
          </a:bodyPr>
          <a:lstStyle>
            <a:lvl1pPr marL="137160" indent="-137160">
              <a:lnSpc>
                <a:spcPct val="100000"/>
              </a:lnSpc>
              <a:spcBef>
                <a:spcPts val="0"/>
              </a:spcBef>
              <a:buFont typeface="Arial" panose="020B0604020202020204" pitchFamily="34" charset="0"/>
              <a:buNone/>
              <a:defRPr sz="4000"/>
            </a:lvl1pPr>
          </a:lstStyle>
          <a:p>
            <a:pPr lvl="0"/>
            <a:r>
              <a:rPr lang="en-US" dirty="0"/>
              <a:t>Click to edit Quote</a:t>
            </a:r>
          </a:p>
        </p:txBody>
      </p:sp>
      <p:sp>
        <p:nvSpPr>
          <p:cNvPr id="3" name="Date Placeholder 2">
            <a:extLst>
              <a:ext uri="{FF2B5EF4-FFF2-40B4-BE49-F238E27FC236}">
                <a16:creationId xmlns:a16="http://schemas.microsoft.com/office/drawing/2014/main" id="{5E4CA6F2-8C52-8488-999E-FEF7877BAFC3}"/>
              </a:ext>
            </a:extLst>
          </p:cNvPr>
          <p:cNvSpPr>
            <a:spLocks noGrp="1"/>
          </p:cNvSpPr>
          <p:nvPr>
            <p:ph type="dt" sz="half" idx="10"/>
          </p:nvPr>
        </p:nvSpPr>
        <p:spPr/>
        <p:txBody>
          <a:bodyPr/>
          <a:lstStyle/>
          <a:p>
            <a:fld id="{E66CBEC5-37D0-4E5C-8671-D7D2A06BE21B}" type="datetime1">
              <a:rPr lang="en-US" smtClean="0"/>
              <a:t>10/30/2025</a:t>
            </a:fld>
            <a:endParaRPr lang="en-US"/>
          </a:p>
        </p:txBody>
      </p:sp>
      <p:sp>
        <p:nvSpPr>
          <p:cNvPr id="4" name="Footer Placeholder 3">
            <a:extLst>
              <a:ext uri="{FF2B5EF4-FFF2-40B4-BE49-F238E27FC236}">
                <a16:creationId xmlns:a16="http://schemas.microsoft.com/office/drawing/2014/main" id="{A4AFB98B-06E5-997A-53DA-CC0E6A618ED8}"/>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1159DD64-9865-92B3-BED2-F770E9763D7C}"/>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365905302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Quote 2">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3351F96B-ED98-BF55-D2B0-047000EF48E1}"/>
              </a:ext>
            </a:extLst>
          </p:cNvPr>
          <p:cNvSpPr/>
          <p:nvPr/>
        </p:nvSpPr>
        <p:spPr>
          <a:xfrm>
            <a:off x="806386" y="760151"/>
            <a:ext cx="10579222" cy="5337698"/>
          </a:xfrm>
          <a:prstGeom prst="roundRect">
            <a:avLst>
              <a:gd name="adj" fmla="val 6093"/>
            </a:avLst>
          </a:prstGeom>
          <a:solidFill>
            <a:schemeClr val="bg2"/>
          </a:solidFill>
          <a:ln w="254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EDE6"/>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0131542D-3EA5-35E3-406E-8496EA7D4045}"/>
              </a:ext>
            </a:extLst>
          </p:cNvPr>
          <p:cNvSpPr>
            <a:spLocks noGrp="1"/>
          </p:cNvSpPr>
          <p:nvPr>
            <p:ph type="title" hasCustomPrompt="1"/>
          </p:nvPr>
        </p:nvSpPr>
        <p:spPr>
          <a:xfrm>
            <a:off x="1801368" y="5120640"/>
            <a:ext cx="8549640" cy="621792"/>
          </a:xfrm>
        </p:spPr>
        <p:txBody>
          <a:bodyPr anchor="ctr">
            <a:normAutofit/>
          </a:bodyPr>
          <a:lstStyle>
            <a:lvl1pPr>
              <a:lnSpc>
                <a:spcPct val="120000"/>
              </a:lnSpc>
              <a:defRPr sz="1800" b="1">
                <a:solidFill>
                  <a:schemeClr val="tx1"/>
                </a:solidFill>
              </a:defRPr>
            </a:lvl1pPr>
          </a:lstStyle>
          <a:p>
            <a:r>
              <a:rPr lang="en-US" dirty="0"/>
              <a:t>Quote Author</a:t>
            </a:r>
          </a:p>
        </p:txBody>
      </p:sp>
      <p:sp>
        <p:nvSpPr>
          <p:cNvPr id="7" name="Content Placeholder 6">
            <a:extLst>
              <a:ext uri="{FF2B5EF4-FFF2-40B4-BE49-F238E27FC236}">
                <a16:creationId xmlns:a16="http://schemas.microsoft.com/office/drawing/2014/main" id="{1BBD3F2A-2B85-D7B7-24A2-D01A281CD792}"/>
              </a:ext>
            </a:extLst>
          </p:cNvPr>
          <p:cNvSpPr>
            <a:spLocks noGrp="1"/>
          </p:cNvSpPr>
          <p:nvPr>
            <p:ph sz="quarter" idx="13" hasCustomPrompt="1"/>
          </p:nvPr>
        </p:nvSpPr>
        <p:spPr>
          <a:xfrm>
            <a:off x="1655064" y="2093976"/>
            <a:ext cx="8695944" cy="2130552"/>
          </a:xfrm>
        </p:spPr>
        <p:txBody>
          <a:bodyPr anchor="ctr">
            <a:normAutofit/>
          </a:bodyPr>
          <a:lstStyle>
            <a:lvl1pPr marL="137160" indent="-137160">
              <a:lnSpc>
                <a:spcPct val="100000"/>
              </a:lnSpc>
              <a:spcBef>
                <a:spcPts val="0"/>
              </a:spcBef>
              <a:buFont typeface="Arial" panose="020B0604020202020204" pitchFamily="34" charset="0"/>
              <a:buNone/>
              <a:defRPr sz="3600"/>
            </a:lvl1pPr>
          </a:lstStyle>
          <a:p>
            <a:pPr lvl="0"/>
            <a:r>
              <a:rPr lang="en-US" dirty="0"/>
              <a:t>Click to edit Quote</a:t>
            </a:r>
          </a:p>
        </p:txBody>
      </p:sp>
      <p:sp>
        <p:nvSpPr>
          <p:cNvPr id="3" name="Date Placeholder 2">
            <a:extLst>
              <a:ext uri="{FF2B5EF4-FFF2-40B4-BE49-F238E27FC236}">
                <a16:creationId xmlns:a16="http://schemas.microsoft.com/office/drawing/2014/main" id="{5E4CA6F2-8C52-8488-999E-FEF7877BAFC3}"/>
              </a:ext>
            </a:extLst>
          </p:cNvPr>
          <p:cNvSpPr>
            <a:spLocks noGrp="1"/>
          </p:cNvSpPr>
          <p:nvPr>
            <p:ph type="dt" sz="half" idx="10"/>
          </p:nvPr>
        </p:nvSpPr>
        <p:spPr/>
        <p:txBody>
          <a:bodyPr/>
          <a:lstStyle/>
          <a:p>
            <a:fld id="{5246FC37-12B5-4EB9-BB05-B5E210E93FF0}" type="datetime1">
              <a:rPr lang="en-US" smtClean="0"/>
              <a:t>10/30/2025</a:t>
            </a:fld>
            <a:endParaRPr lang="en-US"/>
          </a:p>
        </p:txBody>
      </p:sp>
      <p:sp>
        <p:nvSpPr>
          <p:cNvPr id="4" name="Footer Placeholder 3">
            <a:extLst>
              <a:ext uri="{FF2B5EF4-FFF2-40B4-BE49-F238E27FC236}">
                <a16:creationId xmlns:a16="http://schemas.microsoft.com/office/drawing/2014/main" id="{A4AFB98B-06E5-997A-53DA-CC0E6A618ED8}"/>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1159DD64-9865-92B3-BED2-F770E9763D7C}"/>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873521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Quote 3">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31542D-3EA5-35E3-406E-8496EA7D4045}"/>
              </a:ext>
            </a:extLst>
          </p:cNvPr>
          <p:cNvSpPr>
            <a:spLocks noGrp="1"/>
          </p:cNvSpPr>
          <p:nvPr>
            <p:ph type="title" hasCustomPrompt="1"/>
          </p:nvPr>
        </p:nvSpPr>
        <p:spPr>
          <a:xfrm>
            <a:off x="598556" y="4965192"/>
            <a:ext cx="9450699" cy="1289304"/>
          </a:xfrm>
        </p:spPr>
        <p:txBody>
          <a:bodyPr anchor="b">
            <a:normAutofit/>
          </a:bodyPr>
          <a:lstStyle>
            <a:lvl1pPr>
              <a:lnSpc>
                <a:spcPct val="120000"/>
              </a:lnSpc>
              <a:defRPr sz="1800" b="1">
                <a:solidFill>
                  <a:schemeClr val="tx1"/>
                </a:solidFill>
              </a:defRPr>
            </a:lvl1pPr>
          </a:lstStyle>
          <a:p>
            <a:r>
              <a:rPr lang="en-US" dirty="0"/>
              <a:t>Quote Author</a:t>
            </a:r>
          </a:p>
        </p:txBody>
      </p:sp>
      <p:sp>
        <p:nvSpPr>
          <p:cNvPr id="7" name="Content Placeholder 6">
            <a:extLst>
              <a:ext uri="{FF2B5EF4-FFF2-40B4-BE49-F238E27FC236}">
                <a16:creationId xmlns:a16="http://schemas.microsoft.com/office/drawing/2014/main" id="{1BBD3F2A-2B85-D7B7-24A2-D01A281CD792}"/>
              </a:ext>
            </a:extLst>
          </p:cNvPr>
          <p:cNvSpPr>
            <a:spLocks noGrp="1"/>
          </p:cNvSpPr>
          <p:nvPr>
            <p:ph sz="quarter" idx="13" hasCustomPrompt="1"/>
          </p:nvPr>
        </p:nvSpPr>
        <p:spPr>
          <a:xfrm>
            <a:off x="429768" y="438912"/>
            <a:ext cx="9619488" cy="4526280"/>
          </a:xfrm>
        </p:spPr>
        <p:txBody>
          <a:bodyPr anchor="ctr">
            <a:normAutofit/>
          </a:bodyPr>
          <a:lstStyle>
            <a:lvl1pPr marL="164592" indent="-164592">
              <a:lnSpc>
                <a:spcPct val="100000"/>
              </a:lnSpc>
              <a:spcBef>
                <a:spcPts val="0"/>
              </a:spcBef>
              <a:buFont typeface="Arial" panose="020B0604020202020204" pitchFamily="34" charset="0"/>
              <a:buNone/>
              <a:defRPr sz="4800"/>
            </a:lvl1pPr>
          </a:lstStyle>
          <a:p>
            <a:pPr lvl="0"/>
            <a:r>
              <a:rPr lang="en-US" dirty="0"/>
              <a:t>Click to edit Quote</a:t>
            </a:r>
          </a:p>
        </p:txBody>
      </p:sp>
      <p:sp>
        <p:nvSpPr>
          <p:cNvPr id="3" name="Date Placeholder 2">
            <a:extLst>
              <a:ext uri="{FF2B5EF4-FFF2-40B4-BE49-F238E27FC236}">
                <a16:creationId xmlns:a16="http://schemas.microsoft.com/office/drawing/2014/main" id="{5E4CA6F2-8C52-8488-999E-FEF7877BAFC3}"/>
              </a:ext>
            </a:extLst>
          </p:cNvPr>
          <p:cNvSpPr>
            <a:spLocks noGrp="1"/>
          </p:cNvSpPr>
          <p:nvPr>
            <p:ph type="dt" sz="half" idx="10"/>
          </p:nvPr>
        </p:nvSpPr>
        <p:spPr/>
        <p:txBody>
          <a:bodyPr/>
          <a:lstStyle/>
          <a:p>
            <a:fld id="{A710F6F3-6829-4CDD-B3A1-8F321E27194A}" type="datetime1">
              <a:rPr lang="en-US" smtClean="0"/>
              <a:t>10/30/2025</a:t>
            </a:fld>
            <a:endParaRPr lang="en-US"/>
          </a:p>
        </p:txBody>
      </p:sp>
      <p:sp>
        <p:nvSpPr>
          <p:cNvPr id="4" name="Footer Placeholder 3">
            <a:extLst>
              <a:ext uri="{FF2B5EF4-FFF2-40B4-BE49-F238E27FC236}">
                <a16:creationId xmlns:a16="http://schemas.microsoft.com/office/drawing/2014/main" id="{A4AFB98B-06E5-997A-53DA-CC0E6A618ED8}"/>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1159DD64-9865-92B3-BED2-F770E9763D7C}"/>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2520857571"/>
      </p:ext>
    </p:extLst>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Quote 4">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31542D-3EA5-35E3-406E-8496EA7D4045}"/>
              </a:ext>
            </a:extLst>
          </p:cNvPr>
          <p:cNvSpPr>
            <a:spLocks noGrp="1"/>
          </p:cNvSpPr>
          <p:nvPr>
            <p:ph type="title" hasCustomPrompt="1"/>
          </p:nvPr>
        </p:nvSpPr>
        <p:spPr>
          <a:xfrm>
            <a:off x="598556" y="4965192"/>
            <a:ext cx="9148947" cy="1289304"/>
          </a:xfrm>
        </p:spPr>
        <p:txBody>
          <a:bodyPr anchor="b">
            <a:normAutofit/>
          </a:bodyPr>
          <a:lstStyle>
            <a:lvl1pPr>
              <a:lnSpc>
                <a:spcPct val="120000"/>
              </a:lnSpc>
              <a:defRPr sz="1800" b="1">
                <a:solidFill>
                  <a:schemeClr val="tx1"/>
                </a:solidFill>
              </a:defRPr>
            </a:lvl1pPr>
          </a:lstStyle>
          <a:p>
            <a:r>
              <a:rPr lang="en-US" dirty="0"/>
              <a:t>Quote Author</a:t>
            </a:r>
          </a:p>
        </p:txBody>
      </p:sp>
      <p:sp>
        <p:nvSpPr>
          <p:cNvPr id="7" name="Content Placeholder 6">
            <a:extLst>
              <a:ext uri="{FF2B5EF4-FFF2-40B4-BE49-F238E27FC236}">
                <a16:creationId xmlns:a16="http://schemas.microsoft.com/office/drawing/2014/main" id="{1BBD3F2A-2B85-D7B7-24A2-D01A281CD792}"/>
              </a:ext>
            </a:extLst>
          </p:cNvPr>
          <p:cNvSpPr>
            <a:spLocks noGrp="1"/>
          </p:cNvSpPr>
          <p:nvPr>
            <p:ph sz="quarter" idx="13" hasCustomPrompt="1"/>
          </p:nvPr>
        </p:nvSpPr>
        <p:spPr>
          <a:xfrm>
            <a:off x="429768" y="1179576"/>
            <a:ext cx="9317736" cy="3785616"/>
          </a:xfrm>
        </p:spPr>
        <p:txBody>
          <a:bodyPr anchor="b">
            <a:normAutofit/>
          </a:bodyPr>
          <a:lstStyle>
            <a:lvl1pPr marL="164592" indent="-164592">
              <a:lnSpc>
                <a:spcPct val="100000"/>
              </a:lnSpc>
              <a:spcBef>
                <a:spcPts val="0"/>
              </a:spcBef>
              <a:buFont typeface="Arial" panose="020B0604020202020204" pitchFamily="34" charset="0"/>
              <a:buNone/>
              <a:defRPr sz="4800"/>
            </a:lvl1pPr>
          </a:lstStyle>
          <a:p>
            <a:pPr lvl="0"/>
            <a:r>
              <a:rPr lang="en-US" dirty="0"/>
              <a:t>Click to edit Quote</a:t>
            </a:r>
          </a:p>
        </p:txBody>
      </p:sp>
      <p:sp>
        <p:nvSpPr>
          <p:cNvPr id="3" name="Date Placeholder 2">
            <a:extLst>
              <a:ext uri="{FF2B5EF4-FFF2-40B4-BE49-F238E27FC236}">
                <a16:creationId xmlns:a16="http://schemas.microsoft.com/office/drawing/2014/main" id="{5E4CA6F2-8C52-8488-999E-FEF7877BAFC3}"/>
              </a:ext>
            </a:extLst>
          </p:cNvPr>
          <p:cNvSpPr>
            <a:spLocks noGrp="1"/>
          </p:cNvSpPr>
          <p:nvPr>
            <p:ph type="dt" sz="half" idx="10"/>
          </p:nvPr>
        </p:nvSpPr>
        <p:spPr/>
        <p:txBody>
          <a:bodyPr/>
          <a:lstStyle/>
          <a:p>
            <a:fld id="{FCA6652C-AA1E-4738-883B-0336FAAA5DB1}" type="datetime1">
              <a:rPr lang="en-US" smtClean="0"/>
              <a:t>10/30/2025</a:t>
            </a:fld>
            <a:endParaRPr lang="en-US"/>
          </a:p>
        </p:txBody>
      </p:sp>
      <p:sp>
        <p:nvSpPr>
          <p:cNvPr id="4" name="Footer Placeholder 3">
            <a:extLst>
              <a:ext uri="{FF2B5EF4-FFF2-40B4-BE49-F238E27FC236}">
                <a16:creationId xmlns:a16="http://schemas.microsoft.com/office/drawing/2014/main" id="{A4AFB98B-06E5-997A-53DA-CC0E6A618ED8}"/>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1159DD64-9865-92B3-BED2-F770E9763D7C}"/>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70047496"/>
      </p:ext>
    </p:extLst>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7" y="294248"/>
            <a:ext cx="11164825" cy="958480"/>
          </a:xfrm>
        </p:spPr>
        <p:txBody>
          <a:bodyPr/>
          <a:lstStyle/>
          <a:p>
            <a:r>
              <a:rPr lang="en-US" dirty="0"/>
              <a:t>Click to edit Master title style</a:t>
            </a:r>
          </a:p>
        </p:txBody>
      </p:sp>
      <p:sp>
        <p:nvSpPr>
          <p:cNvPr id="9" name="Text Placeholder 8">
            <a:extLst>
              <a:ext uri="{FF2B5EF4-FFF2-40B4-BE49-F238E27FC236}">
                <a16:creationId xmlns:a16="http://schemas.microsoft.com/office/drawing/2014/main" id="{DA7BFCD9-16A4-5745-7BB3-7836095FF16B}"/>
              </a:ext>
            </a:extLst>
          </p:cNvPr>
          <p:cNvSpPr>
            <a:spLocks noGrp="1"/>
          </p:cNvSpPr>
          <p:nvPr>
            <p:ph type="body" sz="quarter" idx="13"/>
          </p:nvPr>
        </p:nvSpPr>
        <p:spPr>
          <a:xfrm>
            <a:off x="430213" y="2020825"/>
            <a:ext cx="5211762" cy="4343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10">
            <a:extLst>
              <a:ext uri="{FF2B5EF4-FFF2-40B4-BE49-F238E27FC236}">
                <a16:creationId xmlns:a16="http://schemas.microsoft.com/office/drawing/2014/main" id="{F30EDC57-7D17-D4C8-5C60-A44A480EA997}"/>
              </a:ext>
            </a:extLst>
          </p:cNvPr>
          <p:cNvSpPr>
            <a:spLocks noGrp="1"/>
          </p:cNvSpPr>
          <p:nvPr>
            <p:ph type="body" sz="quarter" idx="14"/>
          </p:nvPr>
        </p:nvSpPr>
        <p:spPr>
          <a:xfrm>
            <a:off x="6381750" y="2020824"/>
            <a:ext cx="5213350" cy="4343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020F56A5-925A-45AB-8491-C696F304662B}" type="datetime1">
              <a:rPr lang="en-US" smtClean="0"/>
              <a:t>10/30/2025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318560307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429768" y="276166"/>
            <a:ext cx="11164824" cy="976562"/>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429767" y="1380744"/>
            <a:ext cx="5212080"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1" name="Text Placeholder 10">
            <a:extLst>
              <a:ext uri="{FF2B5EF4-FFF2-40B4-BE49-F238E27FC236}">
                <a16:creationId xmlns:a16="http://schemas.microsoft.com/office/drawing/2014/main" id="{7B5BB1DC-4DAA-D220-25A9-5752C158FDD3}"/>
              </a:ext>
            </a:extLst>
          </p:cNvPr>
          <p:cNvSpPr>
            <a:spLocks noGrp="1"/>
          </p:cNvSpPr>
          <p:nvPr>
            <p:ph type="body" sz="quarter" idx="13"/>
          </p:nvPr>
        </p:nvSpPr>
        <p:spPr>
          <a:xfrm>
            <a:off x="430213" y="2020888"/>
            <a:ext cx="5211762" cy="4343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382512" y="1380744"/>
            <a:ext cx="5212080"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3" name="Text Placeholder 12">
            <a:extLst>
              <a:ext uri="{FF2B5EF4-FFF2-40B4-BE49-F238E27FC236}">
                <a16:creationId xmlns:a16="http://schemas.microsoft.com/office/drawing/2014/main" id="{BAB67A04-5E8D-18C5-D47A-A5B5CFE568A1}"/>
              </a:ext>
            </a:extLst>
          </p:cNvPr>
          <p:cNvSpPr>
            <a:spLocks noGrp="1"/>
          </p:cNvSpPr>
          <p:nvPr>
            <p:ph type="body" sz="quarter" idx="14"/>
          </p:nvPr>
        </p:nvSpPr>
        <p:spPr>
          <a:xfrm>
            <a:off x="6381750" y="2020888"/>
            <a:ext cx="5213350" cy="4343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2F882B41-9B9A-4653-8E8E-9D57A4983847}" type="datetime1">
              <a:rPr lang="en-US" smtClean="0"/>
              <a:t>10/30/2025</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218379345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86C80A14-C874-4C11-943E-4B7AAF73B997}" type="datetime1">
              <a:rPr lang="en-US" smtClean="0"/>
              <a:t>10/30/2025</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377518371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59A60914-BFFA-4E5B-B382-06A92C8508A8}" type="datetime1">
              <a:rPr lang="en-US" smtClean="0"/>
              <a:t>10/30/2025</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a:t>Sample Footer Text</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43269764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429768" y="553615"/>
            <a:ext cx="3595634" cy="2212848"/>
          </a:xfrm>
        </p:spPr>
        <p:txBody>
          <a:bodyPr anchor="t">
            <a:normAutofit/>
          </a:bodyPr>
          <a:lstStyle>
            <a:lvl1pPr>
              <a:defRPr sz="3200"/>
            </a:lvl1pPr>
          </a:lstStyle>
          <a:p>
            <a:r>
              <a:rPr lang="en-US" dirty="0"/>
              <a:t>Click to edit Master title style</a:t>
            </a:r>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429769" y="2823029"/>
            <a:ext cx="3309608" cy="3481355"/>
          </a:xfrm>
        </p:spPr>
        <p:txBody>
          <a:bodyPr anchor="t">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6995" y="553616"/>
            <a:ext cx="6466741" cy="5752566"/>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E6DEE75D-2E4A-469A-9092-8B43711F5315}" type="datetime1">
              <a:rPr lang="en-US" smtClean="0"/>
              <a:t>10/30/2025</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64084569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429768" y="557784"/>
            <a:ext cx="3593592" cy="2212313"/>
          </a:xfrm>
        </p:spPr>
        <p:txBody>
          <a:bodyPr anchor="t">
            <a:normAutofit/>
          </a:bodyPr>
          <a:lstStyle>
            <a:lvl1pPr>
              <a:defRPr sz="3200"/>
            </a:lvl1pPr>
          </a:lstStyle>
          <a:p>
            <a:r>
              <a:rPr lang="en-US" dirty="0"/>
              <a:t>Click to edit Master title style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429767" y="2826137"/>
            <a:ext cx="3310128"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2" name="Picture Placeholder 2">
            <a:extLst>
              <a:ext uri="{FF2B5EF4-FFF2-40B4-BE49-F238E27FC236}">
                <a16:creationId xmlns:a16="http://schemas.microsoft.com/office/drawing/2014/main" id="{ADACA751-BBB2-3E33-EA6C-54B4A7F6842B}"/>
              </a:ext>
            </a:extLst>
          </p:cNvPr>
          <p:cNvSpPr>
            <a:spLocks noGrp="1"/>
          </p:cNvSpPr>
          <p:nvPr>
            <p:ph type="pic" idx="1" hasCustomPrompt="1"/>
          </p:nvPr>
        </p:nvSpPr>
        <p:spPr>
          <a:xfrm>
            <a:off x="4502843" y="342901"/>
            <a:ext cx="7346258" cy="6172198"/>
          </a:xfrm>
          <a:custGeom>
            <a:avLst/>
            <a:gdLst>
              <a:gd name="connsiteX0" fmla="*/ 264355 w 6785782"/>
              <a:gd name="connsiteY0" fmla="*/ 0 h 6172198"/>
              <a:gd name="connsiteX1" fmla="*/ 6521427 w 6785782"/>
              <a:gd name="connsiteY1" fmla="*/ 0 h 6172198"/>
              <a:gd name="connsiteX2" fmla="*/ 6785782 w 6785782"/>
              <a:gd name="connsiteY2" fmla="*/ 264355 h 6172198"/>
              <a:gd name="connsiteX3" fmla="*/ 6785782 w 6785782"/>
              <a:gd name="connsiteY3" fmla="*/ 5907843 h 6172198"/>
              <a:gd name="connsiteX4" fmla="*/ 6521427 w 6785782"/>
              <a:gd name="connsiteY4" fmla="*/ 6172198 h 6172198"/>
              <a:gd name="connsiteX5" fmla="*/ 264355 w 6785782"/>
              <a:gd name="connsiteY5" fmla="*/ 6172198 h 6172198"/>
              <a:gd name="connsiteX6" fmla="*/ 0 w 6785782"/>
              <a:gd name="connsiteY6" fmla="*/ 5907843 h 6172198"/>
              <a:gd name="connsiteX7" fmla="*/ 0 w 6785782"/>
              <a:gd name="connsiteY7" fmla="*/ 264355 h 6172198"/>
              <a:gd name="connsiteX8" fmla="*/ 264355 w 6785782"/>
              <a:gd name="connsiteY8" fmla="*/ 0 h 617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85782" h="6172198">
                <a:moveTo>
                  <a:pt x="264355" y="0"/>
                </a:moveTo>
                <a:lnTo>
                  <a:pt x="6521427" y="0"/>
                </a:lnTo>
                <a:cubicBezTo>
                  <a:pt x="6667426" y="0"/>
                  <a:pt x="6785782" y="118356"/>
                  <a:pt x="6785782" y="264355"/>
                </a:cubicBezTo>
                <a:lnTo>
                  <a:pt x="6785782" y="5907843"/>
                </a:lnTo>
                <a:cubicBezTo>
                  <a:pt x="6785782" y="6053842"/>
                  <a:pt x="6667426" y="6172198"/>
                  <a:pt x="6521427" y="6172198"/>
                </a:cubicBezTo>
                <a:lnTo>
                  <a:pt x="264355" y="6172198"/>
                </a:lnTo>
                <a:cubicBezTo>
                  <a:pt x="118356" y="6172198"/>
                  <a:pt x="0" y="6053842"/>
                  <a:pt x="0" y="5907843"/>
                </a:cubicBezTo>
                <a:lnTo>
                  <a:pt x="0" y="264355"/>
                </a:lnTo>
                <a:cubicBezTo>
                  <a:pt x="0" y="118356"/>
                  <a:pt x="118356" y="0"/>
                  <a:pt x="264355" y="0"/>
                </a:cubicBezTo>
                <a:close/>
              </a:path>
            </a:pathLst>
          </a:custGeom>
          <a:blipFill dpi="0" rotWithShape="1">
            <a:blip r:embed="rId2">
              <a:alphaModFix amt="60000"/>
            </a:blip>
            <a:srcRect/>
            <a:stretch>
              <a:fillRect/>
            </a:stretch>
          </a:blipFill>
        </p:spPr>
        <p:txBody>
          <a:bodyPr wrap="square">
            <a:no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F1E6FD38-01FF-4539-8A35-AB19E4D5C3A7}" type="datetime1">
              <a:rPr lang="en-US" smtClean="0"/>
              <a:t>10/30/2025</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38534063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Photo 4">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269480" y="411480"/>
            <a:ext cx="4361688" cy="3968496"/>
          </a:xfrm>
        </p:spPr>
        <p:txBody>
          <a:bodyPr vert="horz" lIns="91440" tIns="45720" rIns="91440" bIns="45720" rtlCol="0" anchor="t">
            <a:normAutofit/>
          </a:bodyPr>
          <a:lstStyle>
            <a:lvl1pPr>
              <a:defRPr lang="en-US" sz="5200" dirty="0">
                <a:solidFill>
                  <a:schemeClr val="tx2"/>
                </a:solidFill>
              </a:defRPr>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269480" y="4873752"/>
            <a:ext cx="4206240" cy="1380744"/>
          </a:xfrm>
        </p:spPr>
        <p:txBody>
          <a:bodyPr vert="horz" lIns="91440" tIns="45720" rIns="91440" bIns="45720" rtlCol="0" anchor="b">
            <a:normAutofit/>
          </a:bodyPr>
          <a:lstStyle>
            <a:lvl1pPr marL="0" indent="0">
              <a:buNone/>
              <a:defRPr lang="en-US">
                <a:solidFill>
                  <a:schemeClr val="tx2"/>
                </a:solidFill>
              </a:defRPr>
            </a:lvl1pPr>
          </a:lstStyle>
          <a:p>
            <a:pPr lvl="0"/>
            <a:r>
              <a:rPr lang="en-US" dirty="0"/>
              <a:t>Click to edit Master subtitle style</a:t>
            </a:r>
          </a:p>
        </p:txBody>
      </p:sp>
      <p:sp>
        <p:nvSpPr>
          <p:cNvPr id="8" name="Picture Placeholder 6">
            <a:extLst>
              <a:ext uri="{FF2B5EF4-FFF2-40B4-BE49-F238E27FC236}">
                <a16:creationId xmlns:a16="http://schemas.microsoft.com/office/drawing/2014/main" id="{55FC269D-AA10-2D35-8DD6-33E0E2CC4064}"/>
              </a:ext>
            </a:extLst>
          </p:cNvPr>
          <p:cNvSpPr>
            <a:spLocks noGrp="1"/>
          </p:cNvSpPr>
          <p:nvPr>
            <p:ph type="pic" sz="quarter" idx="13" hasCustomPrompt="1"/>
          </p:nvPr>
        </p:nvSpPr>
        <p:spPr>
          <a:xfrm>
            <a:off x="347472" y="343038"/>
            <a:ext cx="6257031" cy="6172200"/>
          </a:xfrm>
          <a:custGeom>
            <a:avLst/>
            <a:gdLst>
              <a:gd name="connsiteX0" fmla="*/ 318609 w 6257031"/>
              <a:gd name="connsiteY0" fmla="*/ 0 h 6172200"/>
              <a:gd name="connsiteX1" fmla="*/ 5938422 w 6257031"/>
              <a:gd name="connsiteY1" fmla="*/ 0 h 6172200"/>
              <a:gd name="connsiteX2" fmla="*/ 6257031 w 6257031"/>
              <a:gd name="connsiteY2" fmla="*/ 318609 h 6172200"/>
              <a:gd name="connsiteX3" fmla="*/ 6257031 w 6257031"/>
              <a:gd name="connsiteY3" fmla="*/ 5853591 h 6172200"/>
              <a:gd name="connsiteX4" fmla="*/ 5938422 w 6257031"/>
              <a:gd name="connsiteY4" fmla="*/ 6172200 h 6172200"/>
              <a:gd name="connsiteX5" fmla="*/ 318609 w 6257031"/>
              <a:gd name="connsiteY5" fmla="*/ 6172200 h 6172200"/>
              <a:gd name="connsiteX6" fmla="*/ 0 w 6257031"/>
              <a:gd name="connsiteY6" fmla="*/ 5853591 h 6172200"/>
              <a:gd name="connsiteX7" fmla="*/ 0 w 6257031"/>
              <a:gd name="connsiteY7" fmla="*/ 318609 h 6172200"/>
              <a:gd name="connsiteX8" fmla="*/ 318609 w 6257031"/>
              <a:gd name="connsiteY8" fmla="*/ 0 h 617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57031" h="6172200">
                <a:moveTo>
                  <a:pt x="318609" y="0"/>
                </a:moveTo>
                <a:lnTo>
                  <a:pt x="5938422" y="0"/>
                </a:lnTo>
                <a:cubicBezTo>
                  <a:pt x="6114385" y="0"/>
                  <a:pt x="6257031" y="142646"/>
                  <a:pt x="6257031" y="318609"/>
                </a:cubicBezTo>
                <a:lnTo>
                  <a:pt x="6257031" y="5853591"/>
                </a:lnTo>
                <a:cubicBezTo>
                  <a:pt x="6257031" y="6029554"/>
                  <a:pt x="6114385" y="6172200"/>
                  <a:pt x="5938422" y="6172200"/>
                </a:cubicBezTo>
                <a:lnTo>
                  <a:pt x="318609" y="6172200"/>
                </a:lnTo>
                <a:cubicBezTo>
                  <a:pt x="142646" y="6172200"/>
                  <a:pt x="0" y="6029554"/>
                  <a:pt x="0" y="5853591"/>
                </a:cubicBezTo>
                <a:lnTo>
                  <a:pt x="0" y="318609"/>
                </a:lnTo>
                <a:cubicBezTo>
                  <a:pt x="0" y="142646"/>
                  <a:pt x="142646" y="0"/>
                  <a:pt x="318609" y="0"/>
                </a:cubicBezTo>
                <a:close/>
              </a:path>
            </a:pathLst>
          </a:custGeom>
          <a:blipFill dpi="0" rotWithShape="1">
            <a:blip r:embed="rId2">
              <a:alphaModFix amt="70000"/>
            </a:blip>
            <a:srcRect/>
            <a:stretch>
              <a:fillRect/>
            </a:stretch>
          </a:blipFill>
        </p:spPr>
        <p:txBody>
          <a:bodyPr wrap="square">
            <a:noAutofit/>
          </a:bodyPr>
          <a:lstStyle>
            <a:lvl1pPr marL="0" indent="0">
              <a:buNone/>
              <a:defRPr/>
            </a:lvl1pPr>
          </a:lstStyle>
          <a:p>
            <a:r>
              <a:rPr lang="en-US" dirty="0"/>
              <a: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effectLst/>
              </a:defRPr>
            </a:lvl1pPr>
          </a:lstStyle>
          <a:p>
            <a:fld id="{19A3EA51-69C4-4090-B98A-31CA47A2E35E}" type="datetime1">
              <a:rPr lang="en-US" smtClean="0"/>
              <a:t>10/30/2025</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8E274F5D-21DC-40EF-8DBA-AB9BB119E939}" type="slidenum">
              <a:rPr lang="en-US" smtClean="0"/>
              <a:t>‹#›</a:t>
            </a:fld>
            <a:endParaRPr lang="en-US"/>
          </a:p>
        </p:txBody>
      </p:sp>
    </p:spTree>
    <p:extLst>
      <p:ext uri="{BB962C8B-B14F-4D97-AF65-F5344CB8AC3E}">
        <p14:creationId xmlns:p14="http://schemas.microsoft.com/office/powerpoint/2010/main" val="3357965639"/>
      </p:ext>
    </p:extLst>
  </p:cSld>
  <p:clrMapOvr>
    <a:overrideClrMapping bg1="dk1" tx1="lt1" bg2="dk2" tx2="lt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Conclusio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8" y="429768"/>
            <a:ext cx="10890374" cy="1627632"/>
          </a:xfrm>
        </p:spPr>
        <p:txBody>
          <a:bodyPr anchor="t">
            <a:normAutofit/>
          </a:bodyPr>
          <a:lstStyle>
            <a:lvl1pPr>
              <a:defRPr sz="5400"/>
            </a:lvl1pPr>
          </a:lstStyle>
          <a:p>
            <a:r>
              <a:rPr lang="en-US" dirty="0"/>
              <a:t>Click to edit Master title style</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429768" y="3264408"/>
            <a:ext cx="10890374" cy="283464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E28C5BFC-EF85-4C2B-8809-2F9E7D76A143}" type="datetime1">
              <a:rPr lang="en-US" smtClean="0"/>
              <a:t>10/30/2025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3770863994"/>
      </p:ext>
    </p:extLst>
  </p:cSld>
  <p:clrMapOvr>
    <a:overrideClrMapping bg1="lt1" tx1="dk1" bg2="lt2" tx2="dk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nclusion 2">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8" y="1627318"/>
            <a:ext cx="7370064" cy="1842020"/>
          </a:xfrm>
        </p:spPr>
        <p:txBody>
          <a:bodyPr anchor="b">
            <a:normAutofit/>
          </a:bodyPr>
          <a:lstStyle>
            <a:lvl1pPr>
              <a:defRPr sz="6000"/>
            </a:lvl1pPr>
          </a:lstStyle>
          <a:p>
            <a:r>
              <a:rPr lang="en-US" dirty="0"/>
              <a:t>Click to edit Master title style</a:t>
            </a:r>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429768" y="3622673"/>
            <a:ext cx="7370064" cy="2231136"/>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348805FF-0F6F-4DB7-B5D6-9BF14E40F716}" type="datetime1">
              <a:rPr lang="en-US" smtClean="0"/>
              <a:t>10/30/2025</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8E274F5D-21DC-40EF-8DBA-AB9BB119E939}" type="slidenum">
              <a:rPr lang="en-US" smtClean="0"/>
              <a:t>‹#›</a:t>
            </a:fld>
            <a:endParaRPr lang="en-US"/>
          </a:p>
        </p:txBody>
      </p:sp>
    </p:spTree>
    <p:extLst>
      <p:ext uri="{BB962C8B-B14F-4D97-AF65-F5344CB8AC3E}">
        <p14:creationId xmlns:p14="http://schemas.microsoft.com/office/powerpoint/2010/main" val="1865935651"/>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1">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9768" y="438912"/>
            <a:ext cx="9317736" cy="4453128"/>
          </a:xfrm>
        </p:spPr>
        <p:txBody>
          <a:bodyPr vert="horz" lIns="91440" tIns="45720" rIns="91440" bIns="45720" rtlCol="0" anchor="t">
            <a:normAutofit/>
          </a:bodyPr>
          <a:lstStyle>
            <a:lvl1pPr>
              <a:defRPr lang="en-US" sz="9600" dirty="0">
                <a:solidFill>
                  <a:schemeClr val="tx2"/>
                </a:solidFill>
              </a:defRPr>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9768" y="4965192"/>
            <a:ext cx="5431536" cy="1289304"/>
          </a:xfrm>
        </p:spPr>
        <p:txBody>
          <a:bodyPr vert="horz" lIns="91440" tIns="45720" rIns="91440" bIns="45720" rtlCol="0" anchor="b">
            <a:normAutofit/>
          </a:bodyPr>
          <a:lstStyle>
            <a:lvl1pPr marL="0" indent="0">
              <a:buNone/>
              <a:defRPr lang="en-US" dirty="0">
                <a:solidFill>
                  <a:schemeClr val="tx2"/>
                </a:solidFill>
              </a:defRPr>
            </a:lvl1pPr>
          </a:lstStyle>
          <a:p>
            <a:pPr lvl="0"/>
            <a:r>
              <a:rPr lang="en-US" dirty="0"/>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defRPr>
            </a:lvl1pPr>
          </a:lstStyle>
          <a:p>
            <a:fld id="{46633933-AD95-42CF-A390-A7073FD506A1}" type="datetime1">
              <a:rPr lang="en-US" smtClean="0"/>
              <a:t>10/30/2025</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8E274F5D-21DC-40EF-8DBA-AB9BB119E939}" type="slidenum">
              <a:rPr lang="en-US" smtClean="0"/>
              <a:t>‹#›</a:t>
            </a:fld>
            <a:endParaRPr lang="en-US"/>
          </a:p>
        </p:txBody>
      </p:sp>
    </p:spTree>
    <p:extLst>
      <p:ext uri="{BB962C8B-B14F-4D97-AF65-F5344CB8AC3E}">
        <p14:creationId xmlns:p14="http://schemas.microsoft.com/office/powerpoint/2010/main" val="4293798416"/>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408176" y="1536192"/>
            <a:ext cx="9171432" cy="2615184"/>
          </a:xfrm>
        </p:spPr>
        <p:txBody>
          <a:bodyPr anchor="ctr">
            <a:normAutofit/>
          </a:bodyPr>
          <a:lstStyle>
            <a:lvl1pPr algn="ctr">
              <a:defRPr sz="5400">
                <a:solidFill>
                  <a:schemeClr val="tx2"/>
                </a:solidFill>
              </a:defRPr>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408176" y="4427554"/>
            <a:ext cx="9171432" cy="1143000"/>
          </a:xfrm>
        </p:spPr>
        <p:txBody>
          <a:bodyPr anchor="t">
            <a:normAutofit/>
          </a:bodyPr>
          <a:lstStyle>
            <a:lvl1pPr marL="0" indent="0" algn="ctr">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defRPr>
            </a:lvl1pPr>
          </a:lstStyle>
          <a:p>
            <a:fld id="{CD50E307-C64C-483A-9485-A61D01D72197}" type="datetime1">
              <a:rPr lang="en-US" smtClean="0"/>
              <a:t>10/30/2025</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8E274F5D-21DC-40EF-8DBA-AB9BB119E939}" type="slidenum">
              <a:rPr lang="en-US" smtClean="0"/>
              <a:t>‹#›</a:t>
            </a:fld>
            <a:endParaRPr lang="en-US"/>
          </a:p>
        </p:txBody>
      </p:sp>
    </p:spTree>
    <p:extLst>
      <p:ext uri="{BB962C8B-B14F-4D97-AF65-F5344CB8AC3E}">
        <p14:creationId xmlns:p14="http://schemas.microsoft.com/office/powerpoint/2010/main" val="232409035"/>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9768" y="438912"/>
            <a:ext cx="11494008" cy="4654296"/>
          </a:xfrm>
        </p:spPr>
        <p:txBody>
          <a:bodyPr vert="horz" lIns="91440" tIns="45720" rIns="91440" bIns="45720" rtlCol="0" anchor="t">
            <a:normAutofit/>
          </a:bodyPr>
          <a:lstStyle>
            <a:lvl1pPr>
              <a:defRPr lang="en-US" sz="12500" dirty="0">
                <a:solidFill>
                  <a:schemeClr val="tx2"/>
                </a:solidFill>
              </a:defRPr>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9768" y="5093208"/>
            <a:ext cx="5669280" cy="1161288"/>
          </a:xfrm>
        </p:spPr>
        <p:txBody>
          <a:bodyPr vert="horz" lIns="91440" tIns="45720" rIns="91440" bIns="45720" rtlCol="0" anchor="b">
            <a:normAutofit/>
          </a:bodyPr>
          <a:lstStyle>
            <a:lvl1pPr marL="0" indent="0">
              <a:buNone/>
              <a:defRPr lang="en-US" dirty="0">
                <a:solidFill>
                  <a:schemeClr val="tx2"/>
                </a:solidFill>
              </a:defRPr>
            </a:lvl1pPr>
          </a:lstStyle>
          <a:p>
            <a:pPr lvl="0"/>
            <a:r>
              <a:rPr lang="en-US" dirty="0"/>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defRPr>
            </a:lvl1pPr>
          </a:lstStyle>
          <a:p>
            <a:fld id="{8BC36CA3-7064-4E52-B24E-E3CC37B36CB8}" type="datetime1">
              <a:rPr lang="en-US" smtClean="0"/>
              <a:t>10/30/2025</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8E274F5D-21DC-40EF-8DBA-AB9BB119E939}" type="slidenum">
              <a:rPr lang="en-US" smtClean="0"/>
              <a:t>‹#›</a:t>
            </a:fld>
            <a:endParaRPr lang="en-US"/>
          </a:p>
        </p:txBody>
      </p:sp>
    </p:spTree>
    <p:extLst>
      <p:ext uri="{BB962C8B-B14F-4D97-AF65-F5344CB8AC3E}">
        <p14:creationId xmlns:p14="http://schemas.microsoft.com/office/powerpoint/2010/main" val="2810026978"/>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p:bg>
      <p:bgRef idx="1001">
        <a:schemeClr val="bg2"/>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27A12A6-507C-2714-2F24-09ADE11584C5}"/>
              </a:ext>
            </a:extLst>
          </p:cNvPr>
          <p:cNvSpPr/>
          <p:nvPr/>
        </p:nvSpPr>
        <p:spPr>
          <a:xfrm>
            <a:off x="0" y="0"/>
            <a:ext cx="12192000" cy="6858000"/>
          </a:xfrm>
          <a:prstGeom prst="rect">
            <a:avLst/>
          </a:prstGeom>
          <a:solidFill>
            <a:schemeClr val="bg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92EA34-13CC-54C1-DE3D-4F1D5D55C9A7}"/>
              </a:ext>
            </a:extLst>
          </p:cNvPr>
          <p:cNvSpPr>
            <a:spLocks noGrp="1"/>
          </p:cNvSpPr>
          <p:nvPr>
            <p:ph type="title"/>
          </p:nvPr>
        </p:nvSpPr>
        <p:spPr>
          <a:xfrm>
            <a:off x="429768" y="1810512"/>
            <a:ext cx="7772400" cy="4562856"/>
          </a:xfrm>
        </p:spPr>
        <p:txBody>
          <a:bodyPr anchor="b">
            <a:normAutofit/>
          </a:bodyPr>
          <a:lstStyle>
            <a:lvl1pPr>
              <a:defRPr sz="8000">
                <a:solidFill>
                  <a:schemeClr val="tx2"/>
                </a:solidFill>
              </a:defRPr>
            </a:lvl1pPr>
          </a:lstStyle>
          <a:p>
            <a:r>
              <a:rPr lang="en-US" dirty="0"/>
              <a:t>Click to edit Master title style</a:t>
            </a:r>
          </a:p>
        </p:txBody>
      </p:sp>
      <p:sp>
        <p:nvSpPr>
          <p:cNvPr id="4" name="Date Placeholder 3">
            <a:extLst>
              <a:ext uri="{FF2B5EF4-FFF2-40B4-BE49-F238E27FC236}">
                <a16:creationId xmlns:a16="http://schemas.microsoft.com/office/drawing/2014/main" id="{8F845713-EE4C-7615-B812-531C14CF0CA2}"/>
              </a:ext>
            </a:extLst>
          </p:cNvPr>
          <p:cNvSpPr>
            <a:spLocks noGrp="1"/>
          </p:cNvSpPr>
          <p:nvPr>
            <p:ph type="dt" sz="half" idx="10"/>
          </p:nvPr>
        </p:nvSpPr>
        <p:spPr/>
        <p:txBody>
          <a:bodyPr/>
          <a:lstStyle>
            <a:lvl1pPr>
              <a:defRPr>
                <a:solidFill>
                  <a:schemeClr val="tx2"/>
                </a:solidFill>
              </a:defRPr>
            </a:lvl1pPr>
          </a:lstStyle>
          <a:p>
            <a:fld id="{333F469A-9BA4-41D9-A358-7174319CB857}" type="datetime1">
              <a:rPr lang="en-US" smtClean="0"/>
              <a:t>10/30/2025</a:t>
            </a:fld>
            <a:endParaRPr lang="en-US"/>
          </a:p>
        </p:txBody>
      </p:sp>
      <p:sp>
        <p:nvSpPr>
          <p:cNvPr id="5" name="Footer Placeholder 4">
            <a:extLst>
              <a:ext uri="{FF2B5EF4-FFF2-40B4-BE49-F238E27FC236}">
                <a16:creationId xmlns:a16="http://schemas.microsoft.com/office/drawing/2014/main" id="{9F1849E7-8E94-3B02-239C-AAB481596BFD}"/>
              </a:ext>
            </a:extLst>
          </p:cNvPr>
          <p:cNvSpPr>
            <a:spLocks noGrp="1"/>
          </p:cNvSpPr>
          <p:nvPr>
            <p:ph type="ftr" sz="quarter" idx="11"/>
          </p:nvPr>
        </p:nvSpPr>
        <p:spPr/>
        <p:txBody>
          <a:bodyPr/>
          <a:lstStyle>
            <a:lvl1pPr>
              <a:defRPr>
                <a:solidFill>
                  <a:schemeClr val="tx2"/>
                </a:solidFill>
              </a:defRPr>
            </a:lvl1pPr>
          </a:lstStyle>
          <a:p>
            <a:r>
              <a:rPr lang="en-US"/>
              <a:t>Sample Footer Text</a:t>
            </a:r>
          </a:p>
        </p:txBody>
      </p:sp>
      <p:sp>
        <p:nvSpPr>
          <p:cNvPr id="6" name="Slide Number Placeholder 5">
            <a:extLst>
              <a:ext uri="{FF2B5EF4-FFF2-40B4-BE49-F238E27FC236}">
                <a16:creationId xmlns:a16="http://schemas.microsoft.com/office/drawing/2014/main" id="{70644BD7-C050-D052-8408-65ADAAF674FF}"/>
              </a:ext>
            </a:extLst>
          </p:cNvPr>
          <p:cNvSpPr>
            <a:spLocks noGrp="1"/>
          </p:cNvSpPr>
          <p:nvPr>
            <p:ph type="sldNum" sz="quarter" idx="12"/>
          </p:nvPr>
        </p:nvSpPr>
        <p:spPr/>
        <p:txBody>
          <a:bodyPr/>
          <a:lstStyle>
            <a:lvl1pPr>
              <a:defRPr>
                <a:solidFill>
                  <a:schemeClr val="tx2"/>
                </a:solidFill>
              </a:defRPr>
            </a:lvl1pPr>
          </a:lstStyle>
          <a:p>
            <a:fld id="{8E274F5D-21DC-40EF-8DBA-AB9BB119E939}" type="slidenum">
              <a:rPr lang="en-US" smtClean="0"/>
              <a:t>‹#›</a:t>
            </a:fld>
            <a:endParaRPr lang="en-US"/>
          </a:p>
        </p:txBody>
      </p:sp>
    </p:spTree>
    <p:extLst>
      <p:ext uri="{BB962C8B-B14F-4D97-AF65-F5344CB8AC3E}">
        <p14:creationId xmlns:p14="http://schemas.microsoft.com/office/powerpoint/2010/main" val="1497382506"/>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429768" y="283464"/>
            <a:ext cx="10652760" cy="96926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429768" y="1380744"/>
            <a:ext cx="10652760" cy="490118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429768" y="6519672"/>
            <a:ext cx="2843784" cy="338328"/>
          </a:xfrm>
          <a:prstGeom prst="rect">
            <a:avLst/>
          </a:prstGeom>
        </p:spPr>
        <p:txBody>
          <a:bodyPr vert="horz" lIns="91440" tIns="45720" rIns="91440" bIns="45720" rtlCol="0" anchor="ctr"/>
          <a:lstStyle>
            <a:lvl1pPr algn="l">
              <a:defRPr sz="800">
                <a:solidFill>
                  <a:schemeClr val="tx1"/>
                </a:solidFill>
              </a:defRPr>
            </a:lvl1pPr>
          </a:lstStyle>
          <a:p>
            <a:fld id="{E9D380B3-E270-4064-8D13-292A875F6C31}" type="datetime1">
              <a:rPr lang="en-US" smtClean="0"/>
              <a:t>10/30/2025</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60536" y="6519672"/>
            <a:ext cx="2642616" cy="338328"/>
          </a:xfrm>
          <a:prstGeom prst="rect">
            <a:avLst/>
          </a:prstGeom>
        </p:spPr>
        <p:txBody>
          <a:bodyPr vert="horz" lIns="91440" tIns="45720" rIns="91440" bIns="45720" rtlCol="0" anchor="ctr"/>
          <a:lstStyle>
            <a:lvl1pPr algn="r">
              <a:defRPr sz="800">
                <a:solidFill>
                  <a:schemeClr val="tx1"/>
                </a:solidFill>
              </a:defRPr>
            </a:lvl1pPr>
          </a:lstStyle>
          <a:p>
            <a:r>
              <a:rPr lang="en-US"/>
              <a:t>Sample Footer Text</a:t>
            </a:r>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475720" y="6519672"/>
            <a:ext cx="457200" cy="338328"/>
          </a:xfrm>
          <a:prstGeom prst="rect">
            <a:avLst/>
          </a:prstGeom>
        </p:spPr>
        <p:txBody>
          <a:bodyPr vert="horz" lIns="91440" tIns="45720" rIns="91440" bIns="45720" rtlCol="0" anchor="ctr"/>
          <a:lstStyle>
            <a:lvl1pPr algn="r">
              <a:defRPr sz="800">
                <a:solidFill>
                  <a:schemeClr val="tx1"/>
                </a:solidFill>
              </a:defRPr>
            </a:lvl1pPr>
          </a:lstStyle>
          <a:p>
            <a:fld id="{8E274F5D-21DC-40EF-8DBA-AB9BB119E939}" type="slidenum">
              <a:rPr lang="en-US" smtClean="0"/>
              <a:t>‹#›</a:t>
            </a:fld>
            <a:endParaRPr lang="en-US"/>
          </a:p>
        </p:txBody>
      </p:sp>
    </p:spTree>
    <p:extLst>
      <p:ext uri="{BB962C8B-B14F-4D97-AF65-F5344CB8AC3E}">
        <p14:creationId xmlns:p14="http://schemas.microsoft.com/office/powerpoint/2010/main" val="2787090727"/>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 id="2147483663" r:id="rId13"/>
    <p:sldLayoutId id="2147483664" r:id="rId14"/>
    <p:sldLayoutId id="2147483665" r:id="rId15"/>
    <p:sldLayoutId id="2147483666" r:id="rId16"/>
    <p:sldLayoutId id="2147483667" r:id="rId17"/>
    <p:sldLayoutId id="2147483668" r:id="rId18"/>
    <p:sldLayoutId id="2147483669" r:id="rId19"/>
    <p:sldLayoutId id="2147483670" r:id="rId20"/>
    <p:sldLayoutId id="2147483671" r:id="rId21"/>
    <p:sldLayoutId id="2147483672" r:id="rId22"/>
    <p:sldLayoutId id="2147483673" r:id="rId23"/>
    <p:sldLayoutId id="2147483674" r:id="rId24"/>
    <p:sldLayoutId id="2147483675" r:id="rId25"/>
    <p:sldLayoutId id="2147483676" r:id="rId26"/>
    <p:sldLayoutId id="2147483677" r:id="rId27"/>
    <p:sldLayoutId id="2147483678" r:id="rId28"/>
    <p:sldLayoutId id="2147483679" r:id="rId29"/>
    <p:sldLayoutId id="2147483680" r:id="rId30"/>
    <p:sldLayoutId id="2147483681" r:id="rId31"/>
    <p:sldLayoutId id="2147483682" r:id="rId32"/>
    <p:sldLayoutId id="2147483683" r:id="rId33"/>
    <p:sldLayoutId id="2147483684" r:id="rId34"/>
    <p:sldLayoutId id="2147483685" r:id="rId35"/>
    <p:sldLayoutId id="2147483686" r:id="rId36"/>
    <p:sldLayoutId id="2147483687" r:id="rId37"/>
    <p:sldLayoutId id="2147483688" r:id="rId38"/>
    <p:sldLayoutId id="2147483689" r:id="rId39"/>
    <p:sldLayoutId id="2147483690" r:id="rId40"/>
    <p:sldLayoutId id="2147483691" r:id="rId41"/>
    <p:sldLayoutId id="2147483692" r:id="rId42"/>
    <p:sldLayoutId id="2147483693" r:id="rId43"/>
    <p:sldLayoutId id="2147483694" r:id="rId44"/>
    <p:sldLayoutId id="2147483695" r:id="rId45"/>
    <p:sldLayoutId id="2147483696" r:id="rId46"/>
    <p:sldLayoutId id="2147483697" r:id="rId47"/>
    <p:sldLayoutId id="2147483698" r:id="rId48"/>
    <p:sldLayoutId id="2147483699" r:id="rId49"/>
    <p:sldLayoutId id="2147483700" r:id="rId50"/>
    <p:sldLayoutId id="2147483701" r:id="rId51"/>
  </p:sldLayoutIdLst>
  <p:hf sldNum="0" hdr="0" ftr="0" dt="0"/>
  <p:txStyles>
    <p:titleStyle>
      <a:lvl1pPr algn="l" defTabSz="914400" rtl="0" eaLnBrk="1" latinLnBrk="0" hangingPunct="1">
        <a:lnSpc>
          <a:spcPct val="90000"/>
        </a:lnSpc>
        <a:spcBef>
          <a:spcPct val="0"/>
        </a:spcBef>
        <a:buNone/>
        <a:defRPr sz="3200" b="0"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7.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www.njportal.com/DEP/NJOutdoors/Park/Search" TargetMode="External"/><Relationship Id="rId1" Type="http://schemas.openxmlformats.org/officeDocument/2006/relationships/slideLayout" Target="../slideLayouts/slideLayout32.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13" Type="http://schemas.openxmlformats.org/officeDocument/2006/relationships/hyperlink" Target="https://www.mercercounty.org/?splash=https%3a%2f%2fwww.thelhs.org%2fport-mercer-canal-house&amp;____isexternal=true" TargetMode="External"/><Relationship Id="rId18" Type="http://schemas.openxmlformats.org/officeDocument/2006/relationships/hyperlink" Target="https://www.mercercounty.org/?splash=http%3a%2f%2fwww.hamiltonnj.com%2fSayenGardens&amp;____isexternal=true" TargetMode="External"/><Relationship Id="rId26" Type="http://schemas.openxmlformats.org/officeDocument/2006/relationships/hyperlink" Target="https://www.mercercounty.org/?splash=https%3a%2f%2fwww.thelhs.org%2fbrearley-house&amp;____isexternal=true" TargetMode="External"/><Relationship Id="rId39" Type="http://schemas.openxmlformats.org/officeDocument/2006/relationships/hyperlink" Target="https://www.mercercounty.org/?splash=http%3a%2f%2fwww.state.nj.us%2fdep%2fparksandforests%2fparks%2fwashcros.html&amp;____isexternal=true" TargetMode="External"/><Relationship Id="rId3" Type="http://schemas.openxmlformats.org/officeDocument/2006/relationships/hyperlink" Target="https://www.mercercounty.org/?splash=http%3a%2f%2fwww.kahntrentonbathhouse.org%2f&amp;____isexternal=true" TargetMode="External"/><Relationship Id="rId21" Type="http://schemas.openxmlformats.org/officeDocument/2006/relationships/hyperlink" Target="https://www.mercercounty.org/?splash=http%3a%2f%2fwww.state.nj.us%2fdep%2fparksandforests%2fhistoric%2fTrentonbattlemonument%2findex.htm&amp;____isexternal=true" TargetMode="External"/><Relationship Id="rId34" Type="http://schemas.openxmlformats.org/officeDocument/2006/relationships/hyperlink" Target="https://www.mercercounty.org/?splash=http%3a%2f%2fold1712.org%2f&amp;____isexternal=true" TargetMode="External"/><Relationship Id="rId42" Type="http://schemas.openxmlformats.org/officeDocument/2006/relationships/hyperlink" Target="https://www.mercercounty.org/?splash=http%3a%2f%2fwww.nj.gov%2fstate%2fmemorial%2f&amp;____isexternal=true" TargetMode="External"/><Relationship Id="rId47" Type="http://schemas.openxmlformats.org/officeDocument/2006/relationships/hyperlink" Target="https://www.mercercounty.org/departments/mercer-county-park-commission/find-parks-facilities/mercer-meadows" TargetMode="External"/><Relationship Id="rId50" Type="http://schemas.openxmlformats.org/officeDocument/2006/relationships/hyperlink" Target="https://www.mercercounty.org/departments/mercer-county-park-commission/tennis-center" TargetMode="External"/><Relationship Id="rId7" Type="http://schemas.openxmlformats.org/officeDocument/2006/relationships/hyperlink" Target="https://www.mercercounty.org/?splash=https%3a%2f%2fnjmilitiamuseum.org&amp;____isexternal=true" TargetMode="External"/><Relationship Id="rId12" Type="http://schemas.openxmlformats.org/officeDocument/2006/relationships/hyperlink" Target="https://www.mercercounty.org/?splash=http%3a%2f%2ftrentonmillhill.org%2f&amp;____isexternal=true" TargetMode="External"/><Relationship Id="rId17" Type="http://schemas.openxmlformats.org/officeDocument/2006/relationships/hyperlink" Target="https://www.mercercounty.org/?splash=http%3a%2f%2fwww.robbinsville-twp.org%2fdepartments%2frecreation_division%2fparks_and_facilities.php&amp;____isexternal=true" TargetMode="External"/><Relationship Id="rId25" Type="http://schemas.openxmlformats.org/officeDocument/2006/relationships/hyperlink" Target="https://www.mercercounty.org/?splash=http%3a%2f%2fwww.ethps.org%2f&amp;____isexternal=true" TargetMode="External"/><Relationship Id="rId33" Type="http://schemas.openxmlformats.org/officeDocument/2006/relationships/hyperlink" Target="https://www.mercercounty.org/?splash=http%3a%2f%2fwww.hewhs.com%2f&amp;____isexternal=true" TargetMode="External"/><Relationship Id="rId38" Type="http://schemas.openxmlformats.org/officeDocument/2006/relationships/hyperlink" Target="https://www.mercercounty.org/?splash=http%3a%2f%2fwww.howellfarm.org%2f&amp;____isexternal=true" TargetMode="External"/><Relationship Id="rId46" Type="http://schemas.openxmlformats.org/officeDocument/2006/relationships/hyperlink" Target="https://www.mercercounty.org/departments/mercer-county-park-commission/find-parks-facilities/baldpate-mountain" TargetMode="External"/><Relationship Id="rId2" Type="http://schemas.openxmlformats.org/officeDocument/2006/relationships/notesSlide" Target="../notesSlides/notesSlide7.xml"/><Relationship Id="rId16" Type="http://schemas.openxmlformats.org/officeDocument/2006/relationships/hyperlink" Target="https://www.mercercounty.org/?splash=http%3a%2f%2fwww.princeton.edu%2fmain%2fvisiting%2ftours%2f&amp;____isexternal=true" TargetMode="External"/><Relationship Id="rId20" Type="http://schemas.openxmlformats.org/officeDocument/2006/relationships/hyperlink" Target="https://www.mercercounty.org/?splash=http%3a%2f%2fwww.saintmaryscathedral-trenton.org%2f&amp;____isexternal=true" TargetMode="External"/><Relationship Id="rId29" Type="http://schemas.openxmlformats.org/officeDocument/2006/relationships/hyperlink" Target="https://www.mercercounty.org/?splash=http%3a%2f%2fwww.state.nj.us%2fdep%2fparksandforests%2fparks%2fdrcanal.html&amp;____isexternal=true" TargetMode="External"/><Relationship Id="rId41" Type="http://schemas.openxmlformats.org/officeDocument/2006/relationships/hyperlink" Target="https://www.mercercounty.org/?splash=http%3a%2f%2fwww.pclawrenceville.org%2f&amp;____isexternal=true" TargetMode="External"/><Relationship Id="rId1" Type="http://schemas.openxmlformats.org/officeDocument/2006/relationships/slideLayout" Target="../slideLayouts/slideLayout44.xml"/><Relationship Id="rId6" Type="http://schemas.openxmlformats.org/officeDocument/2006/relationships/hyperlink" Target="https://www.mercercounty.org/?splash=https%3a%2f%2fwww.princeton.edu%2fprincetoniana%2fcampus%2fnassau-hall%2f&amp;____isexternal=true" TargetMode="External"/><Relationship Id="rId11" Type="http://schemas.openxmlformats.org/officeDocument/2006/relationships/hyperlink" Target="https://www.mercercounty.org/?splash=http%3a%2f%2fwww.barracks.org%2f&amp;____isexternal=true" TargetMode="External"/><Relationship Id="rId24" Type="http://schemas.openxmlformats.org/officeDocument/2006/relationships/hyperlink" Target="https://www.mercercounty.org/?splash=https%3a%2f%2fprincetonhistory.org%2f&amp;____isexternal=true" TargetMode="External"/><Relationship Id="rId32" Type="http://schemas.openxmlformats.org/officeDocument/2006/relationships/hyperlink" Target="https://www.mercercounty.org/?splash=http%3a%2f%2fwww.ellarslie.org%2f&amp;____isexternal=true" TargetMode="External"/><Relationship Id="rId37" Type="http://schemas.openxmlformats.org/officeDocument/2006/relationships/hyperlink" Target="https://www.mercercounty.org/?splash=http%3a%2f%2fwww.hopewellvalleyhistory.org%2f&amp;____isexternal=true" TargetMode="External"/><Relationship Id="rId40" Type="http://schemas.openxmlformats.org/officeDocument/2006/relationships/hyperlink" Target="https://www.mercercounty.org/?splash=http%3a%2f%2fwww.lawrencevillemainstreet.com%2f&amp;____isexternal=true" TargetMode="External"/><Relationship Id="rId45" Type="http://schemas.openxmlformats.org/officeDocument/2006/relationships/hyperlink" Target="https://www.mercercounty.org/departments/mercer-county-park-commission/find-parks-facilities/abbott-marshlands" TargetMode="External"/><Relationship Id="rId5" Type="http://schemas.openxmlformats.org/officeDocument/2006/relationships/hyperlink" Target="https://www.mercercounty.org/?splash=http%3a%2f%2fwww.historicmorven.org%2f&amp;____isexternal=true" TargetMode="External"/><Relationship Id="rId15" Type="http://schemas.openxmlformats.org/officeDocument/2006/relationships/hyperlink" Target="https://www.mercercounty.org/?splash=http%3a%2f%2fnassauchurch.org%2fabout%2fprincetoncemetery%2f&amp;____isexternal=true" TargetMode="External"/><Relationship Id="rId23" Type="http://schemas.openxmlformats.org/officeDocument/2006/relationships/hyperlink" Target="https://www.mercercounty.org/?splash=https%3a%2f%2fabbottmarshlands.org%2f&amp;____isexternal=true" TargetMode="External"/><Relationship Id="rId28" Type="http://schemas.openxmlformats.org/officeDocument/2006/relationships/hyperlink" Target="https://www.mercercounty.org/?splash=https%3a%2f%2frevolutionarynj.org%2f&amp;____isexternal=true" TargetMode="External"/><Relationship Id="rId36" Type="http://schemas.openxmlformats.org/officeDocument/2006/relationships/hyperlink" Target="https://www.mercercounty.org/?splash=http%3a%2f%2fwww.fieldtrip.com%2fnj%2f94660103.htm&amp;____isexternal=true" TargetMode="External"/><Relationship Id="rId49" Type="http://schemas.openxmlformats.org/officeDocument/2006/relationships/hyperlink" Target="https://www.mercercounty.org/departments/mercer-county-park-commission/mercer-county-stables" TargetMode="External"/><Relationship Id="rId10" Type="http://schemas.openxmlformats.org/officeDocument/2006/relationships/hyperlink" Target="https://www.mercercounty.org/?splash=https%3a%2f%2fwww.njsp.org%2fabout%2fmuseum.shtml&amp;____isexternal=true" TargetMode="External"/><Relationship Id="rId19" Type="http://schemas.openxmlformats.org/officeDocument/2006/relationships/hyperlink" Target="https://www.mercercounty.org/?splash=http%3a%2f%2fwww.westwindsorhistory.com%2f&amp;____isexternal=true" TargetMode="External"/><Relationship Id="rId31" Type="http://schemas.openxmlformats.org/officeDocument/2006/relationships/hyperlink" Target="https://www.mercercounty.org/?splash=http%3a%2f%2fwww.drumthwacket.org%2f&amp;____isexternal=true" TargetMode="External"/><Relationship Id="rId44" Type="http://schemas.openxmlformats.org/officeDocument/2006/relationships/hyperlink" Target="https://www.mercercounty.org/?splash=http%3a%2f%2fwilliamtrenthouse.org%2f&amp;____isexternal=true" TargetMode="External"/><Relationship Id="rId52" Type="http://schemas.openxmlformats.org/officeDocument/2006/relationships/hyperlink" Target="https://www.mercercounty.org/departments/mercer-county-park-commission/naturalist-department/tulphaking-nature-center" TargetMode="External"/><Relationship Id="rId4" Type="http://schemas.openxmlformats.org/officeDocument/2006/relationships/hyperlink" Target="https://www.mercercounty.org/?splash=http%3a%2f%2fwww.mccc.edu%2fholocaust%2f&amp;____isexternal=true" TargetMode="External"/><Relationship Id="rId9" Type="http://schemas.openxmlformats.org/officeDocument/2006/relationships/hyperlink" Target="https://www.mercercounty.org/?splash=http%3a%2f%2fnj.gov%2fstate%2fmuseum%2findex.html&amp;____isexternal=true" TargetMode="External"/><Relationship Id="rId14" Type="http://schemas.openxmlformats.org/officeDocument/2006/relationships/hyperlink" Target="https://www.mercercounty.org/?splash=http%3a%2f%2fwww.state.nj.us%2fdep%2fparksandforests%2fparks%2fprinceton.html&amp;____isexternal=true" TargetMode="External"/><Relationship Id="rId22" Type="http://schemas.openxmlformats.org/officeDocument/2006/relationships/hyperlink" Target="https://www.mercercounty.org/?splash=http%3a%2f%2ftrentonhistory.org%2f&amp;____isexternal=true" TargetMode="External"/><Relationship Id="rId27" Type="http://schemas.openxmlformats.org/officeDocument/2006/relationships/hyperlink" Target="https://www.mercercounty.org/?splash=http%3a%2f%2fwww.campolden.org%2f&amp;____isexternal=true" TargetMode="External"/><Relationship Id="rId30" Type="http://schemas.openxmlformats.org/officeDocument/2006/relationships/hyperlink" Target="https://www.mercercounty.org/?splash=http%3a%2f%2fwww.dorotheashouse.org%2f&amp;____isexternal=true" TargetMode="External"/><Relationship Id="rId35" Type="http://schemas.openxmlformats.org/officeDocument/2006/relationships/hyperlink" Target="https://www.mercercounty.org/?splash=http%3a%2f%2fglover320.blogspot.com%2f&amp;____isexternal=true" TargetMode="External"/><Relationship Id="rId43" Type="http://schemas.openxmlformats.org/officeDocument/2006/relationships/hyperlink" Target="https://www.mercercounty.org/?splash=http%3a%2f%2ftrentonpdhistory.org%2fMuseum%2f&amp;____isexternal=true" TargetMode="External"/><Relationship Id="rId48" Type="http://schemas.openxmlformats.org/officeDocument/2006/relationships/hyperlink" Target="https://www.mercercounty.org/departments/mercer-county-park-commission/mercer-county-marina" TargetMode="External"/><Relationship Id="rId8" Type="http://schemas.openxmlformats.org/officeDocument/2006/relationships/hyperlink" Target="https://www.mercercounty.org/?splash=http%3a%2f%2fwww.njleg.state.nj.us%2flegislativepub%2fvisitingstatehouse.asp&amp;____isexternal=true" TargetMode="External"/><Relationship Id="rId51" Type="http://schemas.openxmlformats.org/officeDocument/2006/relationships/hyperlink" Target="https://www.mercercounty.org/?splash=https%3a%2f%2fgolfmercercounty.com%2f&amp;____isexternal=true" TargetMode="External"/></Relationships>
</file>

<file path=ppt/slides/_rels/slide21.xml.rels><?xml version="1.0" encoding="UTF-8" standalone="yes"?>
<Relationships xmlns="http://schemas.openxmlformats.org/package/2006/relationships"><Relationship Id="rId8" Type="http://schemas.openxmlformats.org/officeDocument/2006/relationships/hyperlink" Target="https://www.mercercounty.org/home/showpublisheddocument/80/635935884712400000" TargetMode="External"/><Relationship Id="rId13" Type="http://schemas.openxmlformats.org/officeDocument/2006/relationships/hyperlink" Target="https://www.mercercounty.org/?splash=http%3a%2f%2fwww.mccarter.org&amp;____isexternal=true" TargetMode="External"/><Relationship Id="rId18" Type="http://schemas.openxmlformats.org/officeDocument/2006/relationships/hyperlink" Target="https://www.mercercounty.org/?splash=https%3a%2f%2fwww.hamiltonnj.com%2fsayengardens&amp;____isexternal=true" TargetMode="External"/><Relationship Id="rId3" Type="http://schemas.openxmlformats.org/officeDocument/2006/relationships/hyperlink" Target="https://www.mercercounty.org/?splash=http%3a%2f%2fwww.state.nj.us%2fdep%2fparksandforests%2fparks%2fprinceton.html&amp;____isexternal=true" TargetMode="External"/><Relationship Id="rId7" Type="http://schemas.openxmlformats.org/officeDocument/2006/relationships/hyperlink" Target="https://www.mercercounty.org/?splash=http%3a%2f%2fwww.state.nj.us%2fdep%2ffgw%2f&amp;____isexternal=true" TargetMode="External"/><Relationship Id="rId12" Type="http://schemas.openxmlformats.org/officeDocument/2006/relationships/hyperlink" Target="https://www.mercercounty.org/?splash=http%3a%2f%2fwww.kelseyatmccc.org%2f&amp;____isexternal=true" TargetMode="External"/><Relationship Id="rId17" Type="http://schemas.openxmlformats.org/officeDocument/2006/relationships/hyperlink" Target="https://www.mercercounty.org/?splash=http%3a%2f%2fwww.princetonsummertheater.org%2f&amp;____isexternal=true" TargetMode="External"/><Relationship Id="rId2" Type="http://schemas.openxmlformats.org/officeDocument/2006/relationships/notesSlide" Target="../notesSlides/notesSlide8.xml"/><Relationship Id="rId16" Type="http://schemas.openxmlformats.org/officeDocument/2006/relationships/hyperlink" Target="https://www.mercercounty.org/?splash=http%3a%2f%2fartmuseum.princeton.edu%2f&amp;____isexternal=true" TargetMode="External"/><Relationship Id="rId1" Type="http://schemas.openxmlformats.org/officeDocument/2006/relationships/slideLayout" Target="../slideLayouts/slideLayout44.xml"/><Relationship Id="rId6" Type="http://schemas.openxmlformats.org/officeDocument/2006/relationships/hyperlink" Target="https://www.mercercounty.org/?splash=http%3a%2f%2fwww.lhtrail.org%2f&amp;____isexternal=true" TargetMode="External"/><Relationship Id="rId11" Type="http://schemas.openxmlformats.org/officeDocument/2006/relationships/hyperlink" Target="https://www.mercercounty.org/?splash=http%3a%2f%2fwww.hopewelltheater.com%2f&amp;____isexternal=true" TargetMode="External"/><Relationship Id="rId5" Type="http://schemas.openxmlformats.org/officeDocument/2006/relationships/hyperlink" Target="https://www.mercercounty.org/?splash=http%3a%2f%2fnjtrails.org%2f&amp;____isexternal=true" TargetMode="External"/><Relationship Id="rId15" Type="http://schemas.openxmlformats.org/officeDocument/2006/relationships/hyperlink" Target="https://www.mercercounty.org/?splash=http%3a%2f%2fwww.nj.gov%2fstate%2fmemorial%2f&amp;____isexternal=true" TargetMode="External"/><Relationship Id="rId10" Type="http://schemas.openxmlformats.org/officeDocument/2006/relationships/hyperlink" Target="https://www.mercercounty.org/?splash=http%3a%2f%2fwww.groundsforsculpture.org%2f&amp;____isexternal=true" TargetMode="External"/><Relationship Id="rId19" Type="http://schemas.openxmlformats.org/officeDocument/2006/relationships/hyperlink" Target="https://www.mercercounty.org/?splash=http%3a%2f%2fwww.state.nj.us%2fdep%2fparksandforests%2fparks%2fwashcros.html&amp;____isexternal=true" TargetMode="External"/><Relationship Id="rId4" Type="http://schemas.openxmlformats.org/officeDocument/2006/relationships/hyperlink" Target="https://www.mercercounty.org/?splash=http%3a%2f%2fwww.dandrcanal.com%2f&amp;____isexternal=true" TargetMode="External"/><Relationship Id="rId9" Type="http://schemas.openxmlformats.org/officeDocument/2006/relationships/hyperlink" Target="https://www.mercercounty.org/home/showpublisheddocument/84/635935885607430000" TargetMode="External"/><Relationship Id="rId14" Type="http://schemas.openxmlformats.org/officeDocument/2006/relationships/hyperlink" Target="https://www.mercercounty.org/?splash=http%3a%2f%2fwww.passagetheatre.org%2f&amp;____isexternal=true"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co.hunterdon.nj.us/Facilities?clear=False" TargetMode="External"/><Relationship Id="rId2" Type="http://schemas.openxmlformats.org/officeDocument/2006/relationships/hyperlink" Target="https://www.co.hunterdon.nj.us/9/Visiting" TargetMode="External"/><Relationship Id="rId1" Type="http://schemas.openxmlformats.org/officeDocument/2006/relationships/slideLayout" Target="../slideLayouts/slideLayout17.xml"/><Relationship Id="rId5" Type="http://schemas.openxmlformats.org/officeDocument/2006/relationships/image" Target="../media/image19.png"/><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8" Type="http://schemas.openxmlformats.org/officeDocument/2006/relationships/hyperlink" Target="https://www.pa.gov/agencies/dcnr/recreation/what-to-do/picnicking" TargetMode="External"/><Relationship Id="rId13" Type="http://schemas.openxmlformats.org/officeDocument/2006/relationships/hyperlink" Target="https://www.pa.gov/agencies/dcnr/recreation/what-to-do/snowshoeing" TargetMode="External"/><Relationship Id="rId18" Type="http://schemas.openxmlformats.org/officeDocument/2006/relationships/hyperlink" Target="https://www.pa.gov/agencies/dcnr/recreation/what-to-do/atv-riding" TargetMode="External"/><Relationship Id="rId26" Type="http://schemas.openxmlformats.org/officeDocument/2006/relationships/hyperlink" Target="https://www.pa.gov/agencies/dcnr/recreation/what-to-do/golfing" TargetMode="External"/><Relationship Id="rId3" Type="http://schemas.openxmlformats.org/officeDocument/2006/relationships/hyperlink" Target="https://www.pa.gov/agencies/dcnr/recreation/what-to-do/horseback-riding" TargetMode="External"/><Relationship Id="rId21" Type="http://schemas.openxmlformats.org/officeDocument/2006/relationships/hyperlink" Target="https://www.pa.gov/agencies/dcnr/recreation/what-to-do/cross-country-skiing" TargetMode="External"/><Relationship Id="rId34" Type="http://schemas.openxmlformats.org/officeDocument/2006/relationships/hyperlink" Target="https://www.pa.gov/agencies/dcnr/recreation/where-to-go/scenic-features/geologic-features" TargetMode="External"/><Relationship Id="rId7" Type="http://schemas.openxmlformats.org/officeDocument/2006/relationships/hyperlink" Target="https://www.pa.gov/agencies/dcnr/recreation/what-to-do/orienteering" TargetMode="External"/><Relationship Id="rId12" Type="http://schemas.openxmlformats.org/officeDocument/2006/relationships/hyperlink" Target="https://www.pa.gov/agencies/dcnr/recreation/what-to-do/snowmobiling" TargetMode="External"/><Relationship Id="rId17" Type="http://schemas.openxmlformats.org/officeDocument/2006/relationships/hyperlink" Target="https://www.pa.gov/agencies/dcnr/recreation/what-to-do/whitewater-boating" TargetMode="External"/><Relationship Id="rId25" Type="http://schemas.openxmlformats.org/officeDocument/2006/relationships/hyperlink" Target="https://www.pa.gov/agencies/dcnr/recreation/what-to-do/geocaching" TargetMode="External"/><Relationship Id="rId33" Type="http://schemas.openxmlformats.org/officeDocument/2006/relationships/hyperlink" Target="https://www.pa.gov/agencies/dcnr/recreation/where-to-go/scenic-features/wildlife" TargetMode="External"/><Relationship Id="rId2" Type="http://schemas.openxmlformats.org/officeDocument/2006/relationships/hyperlink" Target="https://www.pa.gov/agencies/dcnr/recreation/where-to-go/scenic-features" TargetMode="External"/><Relationship Id="rId16" Type="http://schemas.openxmlformats.org/officeDocument/2006/relationships/hyperlink" Target="https://www.pa.gov/agencies/dcnr/recreation/what-to-do/weddings-in-parks" TargetMode="External"/><Relationship Id="rId20" Type="http://schemas.openxmlformats.org/officeDocument/2006/relationships/hyperlink" Target="https://www.pa.gov/agencies/dcnr/recreation/what-to-do/boating" TargetMode="External"/><Relationship Id="rId29" Type="http://schemas.openxmlformats.org/officeDocument/2006/relationships/hyperlink" Target="https://www.pa.gov/agencies/dcnr/recreation/where-to-go/scenic-features/vistas-and-overlooks" TargetMode="External"/><Relationship Id="rId1" Type="http://schemas.openxmlformats.org/officeDocument/2006/relationships/slideLayout" Target="../slideLayouts/slideLayout44.xml"/><Relationship Id="rId6" Type="http://schemas.openxmlformats.org/officeDocument/2006/relationships/hyperlink" Target="https://www.pa.gov/agencies/dcnr/recreation/what-to-do/mountain-biking" TargetMode="External"/><Relationship Id="rId11" Type="http://schemas.openxmlformats.org/officeDocument/2006/relationships/hyperlink" Target="https://www.pa.gov/agencies/dcnr/recreation/what-to-do/sledding-and-ice-skating" TargetMode="External"/><Relationship Id="rId24" Type="http://schemas.openxmlformats.org/officeDocument/2006/relationships/hyperlink" Target="https://www.pa.gov/agencies/dcnr/recreation/what-to-do/fishing" TargetMode="External"/><Relationship Id="rId32" Type="http://schemas.openxmlformats.org/officeDocument/2006/relationships/hyperlink" Target="https://www.pa.gov/agencies/dcnr/recreation/where-to-go/scenic-features/historic-places" TargetMode="External"/><Relationship Id="rId5" Type="http://schemas.openxmlformats.org/officeDocument/2006/relationships/hyperlink" Target="https://www.pa.gov/agencies/dcnr/recreation/what-to-do/kayaking-and-canoeing" TargetMode="External"/><Relationship Id="rId15" Type="http://schemas.openxmlformats.org/officeDocument/2006/relationships/hyperlink" Target="https://www.pa.gov/agencies/dcnr/recreation/what-to-do/stay-overnight" TargetMode="External"/><Relationship Id="rId23" Type="http://schemas.openxmlformats.org/officeDocument/2006/relationships/hyperlink" Target="https://www.pa.gov/agencies/dcnr/recreation/what-to-do/downhill-skiing" TargetMode="External"/><Relationship Id="rId28" Type="http://schemas.openxmlformats.org/officeDocument/2006/relationships/hyperlink" Target="https://www.pa.gov/agencies/dcnr/recreation/what-to-do/hiking" TargetMode="External"/><Relationship Id="rId10" Type="http://schemas.openxmlformats.org/officeDocument/2006/relationships/hyperlink" Target="https://www.pa.gov/agencies/dcnr/recreation/what-to-do/scuba-diving" TargetMode="External"/><Relationship Id="rId19" Type="http://schemas.openxmlformats.org/officeDocument/2006/relationships/hyperlink" Target="https://www.pa.gov/agencies/dcnr/recreation/what-to-do/biking" TargetMode="External"/><Relationship Id="rId31" Type="http://schemas.openxmlformats.org/officeDocument/2006/relationships/hyperlink" Target="https://www.pa.gov/agencies/dcnr/recreation/where-to-go/scenic-features/natural-areas" TargetMode="External"/><Relationship Id="rId4" Type="http://schemas.openxmlformats.org/officeDocument/2006/relationships/hyperlink" Target="https://www.pa.gov/agencies/dcnr/recreation/what-to-do/hunting" TargetMode="External"/><Relationship Id="rId9" Type="http://schemas.openxmlformats.org/officeDocument/2006/relationships/hyperlink" Target="https://www.pa.gov/agencies/dcnr/recreation/what-to-do/rock-climbing" TargetMode="External"/><Relationship Id="rId14" Type="http://schemas.openxmlformats.org/officeDocument/2006/relationships/hyperlink" Target="https://www.pa.gov/agencies/dcnr/recreation/what-to-do/swimming" TargetMode="External"/><Relationship Id="rId22" Type="http://schemas.openxmlformats.org/officeDocument/2006/relationships/hyperlink" Target="https://www.pa.gov/agencies/dcnr/recreation/what-to-do/disc-golf" TargetMode="External"/><Relationship Id="rId27" Type="http://schemas.openxmlformats.org/officeDocument/2006/relationships/hyperlink" Target="https://www.pa.gov/agencies/dcnr/recreation/what-to-do/hang-gliding" TargetMode="External"/><Relationship Id="rId30" Type="http://schemas.openxmlformats.org/officeDocument/2006/relationships/hyperlink" Target="https://www.pa.gov/agencies/dcnr/recreation/where-to-go/scenic-features/pa-waterfalls" TargetMode="External"/><Relationship Id="rId35" Type="http://schemas.openxmlformats.org/officeDocument/2006/relationships/hyperlink" Target="https://www.pa.gov/agencies/dcnr/recreation/what-to-do/hiking/national-scenic-trails-in-pa"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s://www.pa.gov/agencies/dcnr/recreation/where-to-go/state-parks/find-a-park/locust-lake-state-park" TargetMode="External"/><Relationship Id="rId13" Type="http://schemas.openxmlformats.org/officeDocument/2006/relationships/hyperlink" Target="https://www.pa.gov/agencies/dcnr/recreation/where-to-go/state-parks/find-a-park/swatara-state-park" TargetMode="External"/><Relationship Id="rId3" Type="http://schemas.openxmlformats.org/officeDocument/2006/relationships/hyperlink" Target="https://www.pa.gov/agencies/dcnr/recreation/where-to-go/state-parks/find-a-park/benjamin-rush-state-park" TargetMode="External"/><Relationship Id="rId7" Type="http://schemas.openxmlformats.org/officeDocument/2006/relationships/hyperlink" Target="https://www.pa.gov/agencies/dcnr/recreation/where-to-go/state-parks/find-a-park/lehigh-gorge-state-park" TargetMode="External"/><Relationship Id="rId12" Type="http://schemas.openxmlformats.org/officeDocument/2006/relationships/hyperlink" Target="https://www.pa.gov/agencies/dcnr/recreation/where-to-go/state-parks/find-a-park/ridley-creek-state-park" TargetMode="External"/><Relationship Id="rId17" Type="http://schemas.openxmlformats.org/officeDocument/2006/relationships/image" Target="../media/image20.png"/><Relationship Id="rId2" Type="http://schemas.openxmlformats.org/officeDocument/2006/relationships/hyperlink" Target="https://www.pa.gov/agencies/dcnr/recreation/what-to-do/biking" TargetMode="External"/><Relationship Id="rId16" Type="http://schemas.openxmlformats.org/officeDocument/2006/relationships/hyperlink" Target="https://www.pa.gov/agencies/dcnr/recreation/where-to-go/state-parks/find-a-park/white-clay-creek-preserve" TargetMode="External"/><Relationship Id="rId1" Type="http://schemas.openxmlformats.org/officeDocument/2006/relationships/slideLayout" Target="../slideLayouts/slideLayout44.xml"/><Relationship Id="rId6" Type="http://schemas.openxmlformats.org/officeDocument/2006/relationships/hyperlink" Target="https://www.pa.gov/agencies/dcnr/recreation/where-to-go/state-parks/find-a-park/fort-washington-state-park" TargetMode="External"/><Relationship Id="rId11" Type="http://schemas.openxmlformats.org/officeDocument/2006/relationships/hyperlink" Target="https://www.pa.gov/agencies/dcnr/recreation/where-to-go/state-parks/find-a-park/promised-land-state-park" TargetMode="External"/><Relationship Id="rId5" Type="http://schemas.openxmlformats.org/officeDocument/2006/relationships/hyperlink" Target="https://www.pa.gov/agencies/dcnr/recreation/where-to-go/state-parks/find-a-park/delaware-canal-state-park" TargetMode="External"/><Relationship Id="rId15" Type="http://schemas.openxmlformats.org/officeDocument/2006/relationships/hyperlink" Target="https://www.pa.gov/agencies/dcnr/recreation/where-to-go/state-parks/find-a-park/washington-crossing-historic-park" TargetMode="External"/><Relationship Id="rId10" Type="http://schemas.openxmlformats.org/officeDocument/2006/relationships/hyperlink" Target="https://www.pa.gov/agencies/dcnr/recreation/where-to-go/state-parks/find-a-park/norristown-farm-park" TargetMode="External"/><Relationship Id="rId4" Type="http://schemas.openxmlformats.org/officeDocument/2006/relationships/hyperlink" Target="https://www.pa.gov/agencies/dcnr/recreation/where-to-go/state-parks/find-a-park/big-pocono-state-park" TargetMode="External"/><Relationship Id="rId9" Type="http://schemas.openxmlformats.org/officeDocument/2006/relationships/hyperlink" Target="https://www.pa.gov/agencies/dcnr/recreation/where-to-go/state-parks/find-a-park/nockamixon-state-park" TargetMode="External"/><Relationship Id="rId14" Type="http://schemas.openxmlformats.org/officeDocument/2006/relationships/hyperlink" Target="https://www.pa.gov/agencies/dcnr/recreation/where-to-go/state-parks/find-a-park/tyler-state-park"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buckscounty.gov/162/Parks-Recreation" TargetMode="External"/><Relationship Id="rId1" Type="http://schemas.openxmlformats.org/officeDocument/2006/relationships/slideLayout" Target="../slideLayouts/slideLayout30.xml"/><Relationship Id="rId4" Type="http://schemas.openxmlformats.org/officeDocument/2006/relationships/image" Target="../media/image7.jpeg"/></Relationships>
</file>

<file path=ppt/slides/_rels/slide26.xml.rels><?xml version="1.0" encoding="UTF-8" standalone="yes"?>
<Relationships xmlns="http://schemas.openxmlformats.org/package/2006/relationships"><Relationship Id="rId8" Type="http://schemas.openxmlformats.org/officeDocument/2006/relationships/hyperlink" Target="https://en.wikipedia.org/wiki/Minsi_Trails_Council" TargetMode="External"/><Relationship Id="rId13" Type="http://schemas.openxmlformats.org/officeDocument/2006/relationships/hyperlink" Target="https://en.wikipedia.org/wiki/Camp_Ware" TargetMode="External"/><Relationship Id="rId18" Type="http://schemas.openxmlformats.org/officeDocument/2006/relationships/hyperlink" Target="https://en.wikipedia.org/wiki/Heritage_Reservation" TargetMode="External"/><Relationship Id="rId3" Type="http://schemas.openxmlformats.org/officeDocument/2006/relationships/hyperlink" Target="https://en.wikipedia.org/wiki/Northeastern_Pennsylvania_Council" TargetMode="External"/><Relationship Id="rId21" Type="http://schemas.openxmlformats.org/officeDocument/2006/relationships/hyperlink" Target="https://en.wikipedia.org/wiki/Musser_Scout_Reservation" TargetMode="External"/><Relationship Id="rId7" Type="http://schemas.openxmlformats.org/officeDocument/2006/relationships/hyperlink" Target="https://en.wikipedia.org/wiki/Camp_Minsi" TargetMode="External"/><Relationship Id="rId12" Type="http://schemas.openxmlformats.org/officeDocument/2006/relationships/hyperlink" Target="https://en.wikipedia.org/wiki/Camp_Tuckahoe" TargetMode="External"/><Relationship Id="rId17" Type="http://schemas.openxmlformats.org/officeDocument/2006/relationships/hyperlink" Target="https://en.wikipedia.org/wiki/Hawk_Mountain_Scout_Reservation" TargetMode="External"/><Relationship Id="rId2" Type="http://schemas.openxmlformats.org/officeDocument/2006/relationships/hyperlink" Target="https://en.wikipedia.org/w/index.php?title=Bashore_Scout_Reservation&amp;action=edit&amp;redlink=1" TargetMode="External"/><Relationship Id="rId16" Type="http://schemas.openxmlformats.org/officeDocument/2006/relationships/hyperlink" Target="https://en.wikipedia.org/wiki/Goose_Pond_Scout_Reservation" TargetMode="External"/><Relationship Id="rId20" Type="http://schemas.openxmlformats.org/officeDocument/2006/relationships/hyperlink" Target="https://en.wikipedia.org/w/index.php?title=J._Edward_Mack_Scout_Reservation&amp;action=edit&amp;redlink=1" TargetMode="External"/><Relationship Id="rId1" Type="http://schemas.openxmlformats.org/officeDocument/2006/relationships/slideLayout" Target="../slideLayouts/slideLayout44.xml"/><Relationship Id="rId6" Type="http://schemas.openxmlformats.org/officeDocument/2006/relationships/hyperlink" Target="https://en.wikipedia.org/w/index.php?title=Camp_Lavigne&amp;action=edit&amp;redlink=1" TargetMode="External"/><Relationship Id="rId11" Type="http://schemas.openxmlformats.org/officeDocument/2006/relationships/hyperlink" Target="https://en.wikipedia.org/wiki/Camp_Olmsted_(Pennsylvania)" TargetMode="External"/><Relationship Id="rId24" Type="http://schemas.openxmlformats.org/officeDocument/2006/relationships/hyperlink" Target="https://en.wikipedia.org/w/index.php?title=Sinoquipe_Scout_Reservation&amp;action=edit&amp;redlink=1" TargetMode="External"/><Relationship Id="rId5" Type="http://schemas.openxmlformats.org/officeDocument/2006/relationships/hyperlink" Target="https://en.wikipedia.org/w/index.php?title=Camp_Karoondinha&amp;action=edit&amp;redlink=1" TargetMode="External"/><Relationship Id="rId15" Type="http://schemas.openxmlformats.org/officeDocument/2006/relationships/hyperlink" Target="https://en.wikipedia.org/w/index.php?title=Custaloga_Town_Scout_Reservation&amp;action=edit&amp;redlink=1" TargetMode="External"/><Relationship Id="rId23" Type="http://schemas.openxmlformats.org/officeDocument/2006/relationships/hyperlink" Target="https://en.wikipedia.org/wiki/Resica_Falls_Scout_Reservation" TargetMode="External"/><Relationship Id="rId10" Type="http://schemas.openxmlformats.org/officeDocument/2006/relationships/hyperlink" Target="https://en.wikipedia.org/w/index.php?title=Camp_Mountain_Run&amp;action=edit&amp;redlink=1" TargetMode="External"/><Relationship Id="rId19" Type="http://schemas.openxmlformats.org/officeDocument/2006/relationships/hyperlink" Target="https://en.wikipedia.org/w/index.php?title=Hidden_Valley_Scout_Reservation&amp;action=edit&amp;redlink=1" TargetMode="External"/><Relationship Id="rId4" Type="http://schemas.openxmlformats.org/officeDocument/2006/relationships/hyperlink" Target="https://en.wikipedia.org/wiki/Camp_Conestoga" TargetMode="External"/><Relationship Id="rId9" Type="http://schemas.openxmlformats.org/officeDocument/2006/relationships/hyperlink" Target="https://en.wikipedia.org/wiki/Pocono_Summit,_Pennsylvania" TargetMode="External"/><Relationship Id="rId14" Type="http://schemas.openxmlformats.org/officeDocument/2006/relationships/hyperlink" Target="https://en.wikipedia.org/wiki/Peach_Bottom,_Pennsylvania" TargetMode="External"/><Relationship Id="rId22" Type="http://schemas.openxmlformats.org/officeDocument/2006/relationships/hyperlink" Target="https://en.wikipedia.org/wiki/Ockanickon_Scout_Reservation" TargetMode="External"/></Relationships>
</file>

<file path=ppt/slides/_rels/slide27.xml.rels><?xml version="1.0" encoding="UTF-8" standalone="yes"?>
<Relationships xmlns="http://schemas.openxmlformats.org/package/2006/relationships"><Relationship Id="rId8" Type="http://schemas.openxmlformats.org/officeDocument/2006/relationships/hyperlink" Target="https://en.wikipedia.org/wiki/Camp_Watchung" TargetMode="External"/><Relationship Id="rId13" Type="http://schemas.openxmlformats.org/officeDocument/2006/relationships/hyperlink" Target="https://en.wikipedia.org/w/index.php?title=Mt._Allamuchy_Scout_Reservation&amp;action=edit&amp;redlink=1" TargetMode="External"/><Relationship Id="rId3" Type="http://schemas.openxmlformats.org/officeDocument/2006/relationships/hyperlink" Target="https://en.wikipedia.org/wiki/Camp_Lewis_(New_Jersey)" TargetMode="External"/><Relationship Id="rId7" Type="http://schemas.openxmlformats.org/officeDocument/2006/relationships/hyperlink" Target="https://en.wikipedia.org/wiki/Patriots%27_Path_Council" TargetMode="External"/><Relationship Id="rId12" Type="http://schemas.openxmlformats.org/officeDocument/2006/relationships/hyperlink" Target="https://en.wikipedia.org/wiki/Joseph_A._Citta_Scout_Reservation" TargetMode="External"/><Relationship Id="rId2" Type="http://schemas.openxmlformats.org/officeDocument/2006/relationships/hyperlink" Target="https://en.wikipedia.org/w/index.php?title=Camp_Grice&amp;action=edit&amp;redlink=1" TargetMode="External"/><Relationship Id="rId16" Type="http://schemas.openxmlformats.org/officeDocument/2006/relationships/image" Target="../media/image22.png"/><Relationship Id="rId1" Type="http://schemas.openxmlformats.org/officeDocument/2006/relationships/slideLayout" Target="../slideLayouts/slideLayout44.xml"/><Relationship Id="rId6" Type="http://schemas.openxmlformats.org/officeDocument/2006/relationships/hyperlink" Target="https://en.wikipedia.org/w/index.php?title=Camp_Somers&amp;action=edit&amp;redlink=1" TargetMode="External"/><Relationship Id="rId11" Type="http://schemas.openxmlformats.org/officeDocument/2006/relationships/hyperlink" Target="https://en.wikipedia.org/w/index.php?title=Camp_Yaw_Paw&amp;action=edit&amp;redlink=1" TargetMode="External"/><Relationship Id="rId5" Type="http://schemas.openxmlformats.org/officeDocument/2006/relationships/hyperlink" Target="https://en.wikipedia.org/wiki/Roosevelt_Scout_Reservation" TargetMode="External"/><Relationship Id="rId15" Type="http://schemas.openxmlformats.org/officeDocument/2006/relationships/hyperlink" Target="https://en.wikipedia.org/wiki/Winnebago_Scout_Reservation" TargetMode="External"/><Relationship Id="rId10" Type="http://schemas.openxmlformats.org/officeDocument/2006/relationships/hyperlink" Target="https://en.wikipedia.org/w/index.php?title=Camp_Winnebago&amp;action=edit&amp;redlink=1" TargetMode="External"/><Relationship Id="rId4" Type="http://schemas.openxmlformats.org/officeDocument/2006/relationships/hyperlink" Target="https://en.wikipedia.org/wiki/Camp_NoBeBoSco" TargetMode="External"/><Relationship Id="rId9" Type="http://schemas.openxmlformats.org/officeDocument/2006/relationships/hyperlink" Target="https://en.wikipedia.org/wiki/Camp_Wheeler" TargetMode="External"/><Relationship Id="rId14" Type="http://schemas.openxmlformats.org/officeDocument/2006/relationships/hyperlink" Target="https://en.wikipedia.org/w/index.php?title=Pine_Hill_Scout_Reservation&amp;action=edit&amp;redlink=1" TargetMode="External"/></Relationships>
</file>

<file path=ppt/slides/_rels/slide28.xml.rels><?xml version="1.0" encoding="UTF-8" standalone="yes"?>
<Relationships xmlns="http://schemas.openxmlformats.org/package/2006/relationships"><Relationship Id="rId8" Type="http://schemas.openxmlformats.org/officeDocument/2006/relationships/hyperlink" Target="https://en.wikipedia.org/wiki/Rodney_Scout_Reservation" TargetMode="External"/><Relationship Id="rId13" Type="http://schemas.openxmlformats.org/officeDocument/2006/relationships/hyperlink" Target="https://en.wikipedia.org/w/index.php?title=Camp_Pouch&amp;action=edit&amp;redlink=1" TargetMode="External"/><Relationship Id="rId18" Type="http://schemas.openxmlformats.org/officeDocument/2006/relationships/hyperlink" Target="https://en.wikipedia.org/wiki/Camp_Maluhia" TargetMode="External"/><Relationship Id="rId3" Type="http://schemas.openxmlformats.org/officeDocument/2006/relationships/hyperlink" Target="https://en.wikipedia.org/wiki/Baltimore_Area_Council" TargetMode="External"/><Relationship Id="rId7" Type="http://schemas.openxmlformats.org/officeDocument/2006/relationships/hyperlink" Target="https://en.wikipedia.org/wiki/Lillie-Aaron_Straus_Explorer_Base" TargetMode="External"/><Relationship Id="rId12" Type="http://schemas.openxmlformats.org/officeDocument/2006/relationships/hyperlink" Target="https://en.wikipedia.org/wiki/Alpine,_NJ" TargetMode="External"/><Relationship Id="rId17" Type="http://schemas.openxmlformats.org/officeDocument/2006/relationships/hyperlink" Target="https://en.wikipedia.org/wiki/Camp_Honokaia" TargetMode="External"/><Relationship Id="rId2" Type="http://schemas.openxmlformats.org/officeDocument/2006/relationships/hyperlink" Target="https://en.wikipedia.org/wiki/Deep_Run_(Boy_Scout_camp)" TargetMode="External"/><Relationship Id="rId16" Type="http://schemas.openxmlformats.org/officeDocument/2006/relationships/hyperlink" Target="https://en.wikipedia.org/wiki/Camp_Alan_Faye" TargetMode="External"/><Relationship Id="rId1" Type="http://schemas.openxmlformats.org/officeDocument/2006/relationships/slideLayout" Target="../slideLayouts/slideLayout44.xml"/><Relationship Id="rId6" Type="http://schemas.openxmlformats.org/officeDocument/2006/relationships/hyperlink" Target="https://en.wikipedia.org/wiki/Chester_County_Council" TargetMode="External"/><Relationship Id="rId11" Type="http://schemas.openxmlformats.org/officeDocument/2006/relationships/hyperlink" Target="https://en.wikipedia.org/wiki/Greater_New_York_Councils" TargetMode="External"/><Relationship Id="rId5" Type="http://schemas.openxmlformats.org/officeDocument/2006/relationships/hyperlink" Target="https://en.wikipedia.org/wiki/Galestown,_Maryland" TargetMode="External"/><Relationship Id="rId15" Type="http://schemas.openxmlformats.org/officeDocument/2006/relationships/hyperlink" Target="https://en.wikipedia.org/w/index.php?title=Henderson_Scout_Reservation&amp;action=edit&amp;redlink=1" TargetMode="External"/><Relationship Id="rId10" Type="http://schemas.openxmlformats.org/officeDocument/2006/relationships/hyperlink" Target="https://en.wikipedia.org/w/index.php?title=Alpine_Scout_Camp&amp;action=edit&amp;redlink=1" TargetMode="External"/><Relationship Id="rId19" Type="http://schemas.openxmlformats.org/officeDocument/2006/relationships/hyperlink" Target="https://en.wikipedia.org/wiki/Camp_Pupukea" TargetMode="External"/><Relationship Id="rId4" Type="http://schemas.openxmlformats.org/officeDocument/2006/relationships/hyperlink" Target="https://en.wikipedia.org/wiki/Henson_Scout_Reservation" TargetMode="External"/><Relationship Id="rId9" Type="http://schemas.openxmlformats.org/officeDocument/2006/relationships/hyperlink" Target="https://en.wikipedia.org/wiki/Del-Mar-Va_Council" TargetMode="External"/><Relationship Id="rId14" Type="http://schemas.openxmlformats.org/officeDocument/2006/relationships/hyperlink" Target="https://en.wikipedia.org/wiki/Staten_Island,_NY"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2.xml.rels><?xml version="1.0" encoding="UTF-8" standalone="yes"?>
<Relationships xmlns="http://schemas.openxmlformats.org/package/2006/relationships"><Relationship Id="rId3" Type="http://schemas.openxmlformats.org/officeDocument/2006/relationships/hyperlink" Target="https://www.nj.gov/transportation/commuter/bike/application3/geospatialpdf/TheCapeMayShorelineRide-geo.pdf" TargetMode="External"/><Relationship Id="rId7" Type="http://schemas.openxmlformats.org/officeDocument/2006/relationships/hyperlink" Target="https://visitnj.org/article/great-places-to-ride-bikes-new-jersey?gad_source=1&amp;gad_campaignid=22843483373&amp;gbraid=0AAAAADr9igcY1FcV1c6g6iMPxgdmgj0R4&amp;gclid=Cj0KCQjw9obIBhCAARIsAGHm1mQ6z-wkaZnTdypYTauseG8zuCAMz29ihKZzT-TzXoeNhQ8UNmXflKUaAnoIEALw_wcB" TargetMode="External"/><Relationship Id="rId2" Type="http://schemas.openxmlformats.org/officeDocument/2006/relationships/notesSlide" Target="../notesSlides/notesSlide10.xml"/><Relationship Id="rId1" Type="http://schemas.openxmlformats.org/officeDocument/2006/relationships/slideLayout" Target="../slideLayouts/slideLayout44.xml"/><Relationship Id="rId6" Type="http://schemas.openxmlformats.org/officeDocument/2006/relationships/hyperlink" Target="https://dandrcanal.org/trails" TargetMode="External"/><Relationship Id="rId5" Type="http://schemas.openxmlformats.org/officeDocument/2006/relationships/hyperlink" Target="https://www.co.monmouth.nj.us/documents/130/Henry-Hudson-Trail-ADA-Final-2022.pdf" TargetMode="External"/><Relationship Id="rId4" Type="http://schemas.openxmlformats.org/officeDocument/2006/relationships/hyperlink" Target="https://visitnj.org/hudson-bike-loop"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7.xml"/></Relationships>
</file>

<file path=ppt/slides/_rels/slide34.xml.rels><?xml version="1.0" encoding="UTF-8" standalone="yes"?>
<Relationships xmlns="http://schemas.openxmlformats.org/package/2006/relationships"><Relationship Id="rId3" Type="http://schemas.openxmlformats.org/officeDocument/2006/relationships/hyperlink" Target="https://www.visitnj.org/" TargetMode="External"/><Relationship Id="rId2" Type="http://schemas.openxmlformats.org/officeDocument/2006/relationships/hyperlink" Target="https://www.visitpa.com/" TargetMode="External"/><Relationship Id="rId1" Type="http://schemas.openxmlformats.org/officeDocument/2006/relationships/slideLayout" Target="../slideLayouts/slideLayout44.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44.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scouting.org/programs/cub-scouts/leader-resources/den-meeting-resources/" TargetMode="External"/><Relationship Id="rId1" Type="http://schemas.openxmlformats.org/officeDocument/2006/relationships/slideLayout" Target="../slideLayouts/slideLayout44.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hyperlink" Target="https://www.scouting.org/cub-scout-activities/tasting-colors/" TargetMode="External"/><Relationship Id="rId2" Type="http://schemas.openxmlformats.org/officeDocument/2006/relationships/notesSlide" Target="../notesSlides/notesSlide5.xml"/><Relationship Id="rId1" Type="http://schemas.openxmlformats.org/officeDocument/2006/relationships/slideLayout" Target="../slideLayouts/slideLayout4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0B62B-B3E2-5DC6-17A8-5154C263DC08}"/>
              </a:ext>
            </a:extLst>
          </p:cNvPr>
          <p:cNvSpPr>
            <a:spLocks noGrp="1"/>
          </p:cNvSpPr>
          <p:nvPr>
            <p:ph type="ctrTitle"/>
          </p:nvPr>
        </p:nvSpPr>
        <p:spPr>
          <a:xfrm>
            <a:off x="429768" y="411480"/>
            <a:ext cx="4590288" cy="2409779"/>
          </a:xfrm>
        </p:spPr>
        <p:txBody>
          <a:bodyPr anchor="b">
            <a:normAutofit/>
          </a:bodyPr>
          <a:lstStyle/>
          <a:p>
            <a:r>
              <a:rPr lang="en-US" dirty="0"/>
              <a:t>Scouting ADVENTURE Planning</a:t>
            </a:r>
          </a:p>
        </p:txBody>
      </p:sp>
      <p:sp>
        <p:nvSpPr>
          <p:cNvPr id="3" name="Subtitle 2">
            <a:extLst>
              <a:ext uri="{FF2B5EF4-FFF2-40B4-BE49-F238E27FC236}">
                <a16:creationId xmlns:a16="http://schemas.microsoft.com/office/drawing/2014/main" id="{8D307327-2944-5802-5EB3-D53B96967C24}"/>
              </a:ext>
            </a:extLst>
          </p:cNvPr>
          <p:cNvSpPr>
            <a:spLocks noGrp="1"/>
          </p:cNvSpPr>
          <p:nvPr>
            <p:ph type="subTitle" idx="1"/>
          </p:nvPr>
        </p:nvSpPr>
        <p:spPr>
          <a:xfrm>
            <a:off x="429768" y="4036742"/>
            <a:ext cx="4206240" cy="2217754"/>
          </a:xfrm>
        </p:spPr>
        <p:txBody>
          <a:bodyPr>
            <a:normAutofit fontScale="85000" lnSpcReduction="10000"/>
          </a:bodyPr>
          <a:lstStyle/>
          <a:p>
            <a:r>
              <a:rPr lang="en-US" dirty="0"/>
              <a:t>Scouting adventures can take many forms but where do you go for help? </a:t>
            </a:r>
          </a:p>
          <a:p>
            <a:r>
              <a:rPr lang="en-US" dirty="0"/>
              <a:t>This course explores resources that can be used to help plan for fun scouting activities.</a:t>
            </a:r>
          </a:p>
          <a:p>
            <a:r>
              <a:rPr lang="en-US" dirty="0"/>
              <a:t>Doug Pedersen</a:t>
            </a:r>
          </a:p>
          <a:p>
            <a:r>
              <a:rPr lang="en-US" dirty="0"/>
              <a:t>dougpedersen5@gmail.com</a:t>
            </a:r>
          </a:p>
        </p:txBody>
      </p:sp>
      <p:pic>
        <p:nvPicPr>
          <p:cNvPr id="2050" name="Picture 2" descr="Iceberg Floating In Arctic Sea Iceberg - Hidden Danger And Global Warming Concept - 3d Illustration iceberg stock pictures, royalty-free photos &amp; images">
            <a:extLst>
              <a:ext uri="{FF2B5EF4-FFF2-40B4-BE49-F238E27FC236}">
                <a16:creationId xmlns:a16="http://schemas.microsoft.com/office/drawing/2014/main" id="{AC57DE2B-BF8F-4F74-9AC0-3A916186F53F}"/>
              </a:ext>
            </a:extLst>
          </p:cNvPr>
          <p:cNvPicPr>
            <a:picLocks noGrp="1" noChangeAspect="1" noChangeArrowheads="1"/>
          </p:cNvPicPr>
          <p:nvPr>
            <p:ph type="pic" sz="quarter" idx="13"/>
          </p:nvPr>
        </p:nvPicPr>
        <p:blipFill>
          <a:blip r:embed="rId3">
            <a:extLst>
              <a:ext uri="{28A0092B-C50C-407E-A947-70E740481C1C}">
                <a14:useLocalDpi xmlns:a14="http://schemas.microsoft.com/office/drawing/2010/main" val="0"/>
              </a:ext>
            </a:extLst>
          </a:blip>
          <a:srcRect l="14713" r="1471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84108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A5BDC-2F0D-62DF-B2EE-A720754D61C5}"/>
              </a:ext>
            </a:extLst>
          </p:cNvPr>
          <p:cNvSpPr>
            <a:spLocks noGrp="1"/>
          </p:cNvSpPr>
          <p:nvPr>
            <p:ph type="title"/>
          </p:nvPr>
        </p:nvSpPr>
        <p:spPr/>
        <p:txBody>
          <a:bodyPr>
            <a:normAutofit/>
          </a:bodyPr>
          <a:lstStyle/>
          <a:p>
            <a:pPr algn="ctr"/>
            <a:r>
              <a:rPr lang="en-US" dirty="0"/>
              <a:t>Arrow of Light</a:t>
            </a:r>
            <a:br>
              <a:rPr lang="en-US" dirty="0"/>
            </a:br>
            <a:r>
              <a:rPr lang="en-US" sz="1600" i="1" dirty="0"/>
              <a:t>First Aid (Personal Safety)</a:t>
            </a:r>
            <a:endParaRPr lang="en-US" dirty="0"/>
          </a:p>
        </p:txBody>
      </p:sp>
      <p:sp>
        <p:nvSpPr>
          <p:cNvPr id="3" name="Text Placeholder 2">
            <a:extLst>
              <a:ext uri="{FF2B5EF4-FFF2-40B4-BE49-F238E27FC236}">
                <a16:creationId xmlns:a16="http://schemas.microsoft.com/office/drawing/2014/main" id="{9CEC1018-B3FD-A219-F99A-CCD15541AB96}"/>
              </a:ext>
            </a:extLst>
          </p:cNvPr>
          <p:cNvSpPr>
            <a:spLocks noGrp="1"/>
          </p:cNvSpPr>
          <p:nvPr>
            <p:ph type="body" sz="quarter" idx="13"/>
          </p:nvPr>
        </p:nvSpPr>
        <p:spPr/>
        <p:txBody>
          <a:bodyPr/>
          <a:lstStyle/>
          <a:p>
            <a:pPr marL="0" indent="0">
              <a:buNone/>
            </a:pPr>
            <a:r>
              <a:rPr lang="en-US" dirty="0"/>
              <a:t>SAFETY Component Comes First</a:t>
            </a:r>
          </a:p>
          <a:p>
            <a:pPr marL="342900" indent="-342900">
              <a:buFont typeface="+mj-lt"/>
              <a:buAutoNum type="arabicPeriod"/>
            </a:pPr>
            <a:r>
              <a:rPr lang="en-US" dirty="0"/>
              <a:t>PROTECT YOURSELF (Video)</a:t>
            </a:r>
          </a:p>
          <a:p>
            <a:pPr lvl="1"/>
            <a:r>
              <a:rPr lang="en-US" dirty="0"/>
              <a:t>Tell an ADULT</a:t>
            </a:r>
          </a:p>
          <a:p>
            <a:pPr lvl="1"/>
            <a:r>
              <a:rPr lang="en-US" dirty="0"/>
              <a:t>Unsafe Touches</a:t>
            </a:r>
          </a:p>
          <a:p>
            <a:pPr lvl="1"/>
            <a:r>
              <a:rPr lang="en-US" dirty="0"/>
              <a:t>Smart Choices</a:t>
            </a:r>
          </a:p>
          <a:p>
            <a:pPr lvl="1"/>
            <a:r>
              <a:rPr lang="en-US" dirty="0"/>
              <a:t>Doesn’t Matter who it is</a:t>
            </a:r>
          </a:p>
          <a:p>
            <a:pPr lvl="1"/>
            <a:r>
              <a:rPr lang="en-US" dirty="0"/>
              <a:t>Hitting is Wrong</a:t>
            </a:r>
          </a:p>
          <a:p>
            <a:pPr lvl="1"/>
            <a:r>
              <a:rPr lang="en-US" dirty="0"/>
              <a:t>Tell them to Stop</a:t>
            </a:r>
          </a:p>
        </p:txBody>
      </p:sp>
      <p:sp>
        <p:nvSpPr>
          <p:cNvPr id="4" name="Text Placeholder 3">
            <a:extLst>
              <a:ext uri="{FF2B5EF4-FFF2-40B4-BE49-F238E27FC236}">
                <a16:creationId xmlns:a16="http://schemas.microsoft.com/office/drawing/2014/main" id="{9B56D234-05C5-47F7-68C5-D019996E6709}"/>
              </a:ext>
            </a:extLst>
          </p:cNvPr>
          <p:cNvSpPr>
            <a:spLocks noGrp="1"/>
          </p:cNvSpPr>
          <p:nvPr>
            <p:ph type="body" sz="quarter" idx="14"/>
          </p:nvPr>
        </p:nvSpPr>
        <p:spPr/>
        <p:txBody>
          <a:bodyPr/>
          <a:lstStyle/>
          <a:p>
            <a:pPr marL="0" indent="0">
              <a:buNone/>
            </a:pPr>
            <a:r>
              <a:rPr lang="en-US" dirty="0"/>
              <a:t>2. First Aid Response</a:t>
            </a:r>
          </a:p>
          <a:p>
            <a:pPr marL="0" indent="0">
              <a:buNone/>
            </a:pPr>
            <a:r>
              <a:rPr lang="en-US" dirty="0"/>
              <a:t>3. Hurry Cases, Visit a Paramedic</a:t>
            </a:r>
          </a:p>
          <a:p>
            <a:pPr marL="228600" lvl="1" indent="0">
              <a:buNone/>
            </a:pPr>
            <a:r>
              <a:rPr lang="en-US" dirty="0"/>
              <a:t>Can the Squad come to you?</a:t>
            </a:r>
          </a:p>
          <a:p>
            <a:pPr marL="228600" lvl="1" indent="0">
              <a:buNone/>
            </a:pPr>
            <a:r>
              <a:rPr lang="en-US" dirty="0"/>
              <a:t>Is there a parent in the Pack who is an EMT or Dr.</a:t>
            </a:r>
          </a:p>
          <a:p>
            <a:pPr marL="0" indent="0">
              <a:buNone/>
            </a:pPr>
            <a:endParaRPr lang="en-US" dirty="0"/>
          </a:p>
          <a:p>
            <a:pPr marL="0" indent="0">
              <a:buNone/>
            </a:pPr>
            <a:r>
              <a:rPr lang="en-US" dirty="0"/>
              <a:t>4. Choking Victim</a:t>
            </a:r>
          </a:p>
          <a:p>
            <a:pPr marL="228600" lvl="1" indent="0">
              <a:buNone/>
            </a:pPr>
            <a:r>
              <a:rPr lang="en-US" dirty="0"/>
              <a:t>Multiple stories of Scouts helping a choking victim</a:t>
            </a:r>
          </a:p>
          <a:p>
            <a:pPr marL="228600" lvl="1" indent="0">
              <a:buNone/>
            </a:pPr>
            <a:r>
              <a:rPr lang="en-US" dirty="0"/>
              <a:t>They have younger siblings.</a:t>
            </a:r>
          </a:p>
        </p:txBody>
      </p:sp>
    </p:spTree>
    <p:extLst>
      <p:ext uri="{BB962C8B-B14F-4D97-AF65-F5344CB8AC3E}">
        <p14:creationId xmlns:p14="http://schemas.microsoft.com/office/powerpoint/2010/main" val="32778815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ABD72-F19C-EE22-5540-8F42CB8CA166}"/>
              </a:ext>
            </a:extLst>
          </p:cNvPr>
          <p:cNvSpPr>
            <a:spLocks noGrp="1"/>
          </p:cNvSpPr>
          <p:nvPr>
            <p:ph type="title"/>
          </p:nvPr>
        </p:nvSpPr>
        <p:spPr/>
        <p:txBody>
          <a:bodyPr>
            <a:normAutofit fontScale="90000"/>
          </a:bodyPr>
          <a:lstStyle/>
          <a:p>
            <a:pPr algn="ctr"/>
            <a:r>
              <a:rPr lang="en-US" dirty="0"/>
              <a:t>Arrow of Light</a:t>
            </a:r>
            <a:br>
              <a:rPr lang="en-US" dirty="0"/>
            </a:br>
            <a:r>
              <a:rPr lang="en-US" i="1" dirty="0"/>
              <a:t>First Aid (Personal Safety)</a:t>
            </a:r>
            <a:endParaRPr lang="en-US" dirty="0"/>
          </a:p>
        </p:txBody>
      </p:sp>
      <p:sp>
        <p:nvSpPr>
          <p:cNvPr id="3" name="Text Placeholder 2">
            <a:extLst>
              <a:ext uri="{FF2B5EF4-FFF2-40B4-BE49-F238E27FC236}">
                <a16:creationId xmlns:a16="http://schemas.microsoft.com/office/drawing/2014/main" id="{2632843D-584A-4501-DF45-90E3EED877EE}"/>
              </a:ext>
            </a:extLst>
          </p:cNvPr>
          <p:cNvSpPr>
            <a:spLocks noGrp="1"/>
          </p:cNvSpPr>
          <p:nvPr>
            <p:ph type="body" sz="quarter" idx="13"/>
          </p:nvPr>
        </p:nvSpPr>
        <p:spPr/>
        <p:txBody>
          <a:bodyPr/>
          <a:lstStyle/>
          <a:p>
            <a:pPr marL="0" indent="0">
              <a:buNone/>
            </a:pPr>
            <a:r>
              <a:rPr lang="en-US" dirty="0"/>
              <a:t>5. Shock</a:t>
            </a:r>
          </a:p>
          <a:p>
            <a:pPr marL="0" indent="0">
              <a:buNone/>
            </a:pPr>
            <a:r>
              <a:rPr lang="en-US" dirty="0"/>
              <a:t>Shock is a life-threatening condition that occurs when the body is not getting enough blood flow. Lack of blood flow means the cells and organs do not get enough oxygen and nutrients to function properly. Many organs can be damaged as a result. Shock requires immediate treatment and can get worse very rapidly. As many as 1 in 5 people in shock will die from it.</a:t>
            </a:r>
          </a:p>
        </p:txBody>
      </p:sp>
      <p:sp>
        <p:nvSpPr>
          <p:cNvPr id="4" name="Text Placeholder 3">
            <a:extLst>
              <a:ext uri="{FF2B5EF4-FFF2-40B4-BE49-F238E27FC236}">
                <a16:creationId xmlns:a16="http://schemas.microsoft.com/office/drawing/2014/main" id="{523EDBA6-4A3F-531F-AD0B-D74C42C5062F}"/>
              </a:ext>
            </a:extLst>
          </p:cNvPr>
          <p:cNvSpPr>
            <a:spLocks noGrp="1"/>
          </p:cNvSpPr>
          <p:nvPr>
            <p:ph type="body" sz="quarter" idx="14"/>
          </p:nvPr>
        </p:nvSpPr>
        <p:spPr/>
        <p:txBody>
          <a:bodyPr>
            <a:normAutofit lnSpcReduction="10000"/>
          </a:bodyPr>
          <a:lstStyle/>
          <a:p>
            <a:pPr marL="0" indent="0">
              <a:buNone/>
            </a:pPr>
            <a:r>
              <a:rPr lang="en-US" dirty="0"/>
              <a:t>6. Common First Aid</a:t>
            </a:r>
          </a:p>
          <a:p>
            <a:r>
              <a:rPr lang="en-US" dirty="0"/>
              <a:t>Cuts and scratches</a:t>
            </a:r>
          </a:p>
          <a:p>
            <a:pPr lvl="1"/>
            <a:r>
              <a:rPr lang="en-US" dirty="0"/>
              <a:t>Cleaning a cut, putting on a band aid</a:t>
            </a:r>
          </a:p>
          <a:p>
            <a:r>
              <a:rPr lang="en-US" dirty="0"/>
              <a:t>Burns and scalds</a:t>
            </a:r>
          </a:p>
          <a:p>
            <a:pPr lvl="1"/>
            <a:r>
              <a:rPr lang="en-US" dirty="0"/>
              <a:t>First degree, second degree, third degree</a:t>
            </a:r>
          </a:p>
          <a:p>
            <a:r>
              <a:rPr lang="en-US" dirty="0"/>
              <a:t>Bites and Stings</a:t>
            </a:r>
          </a:p>
          <a:p>
            <a:pPr lvl="1"/>
            <a:r>
              <a:rPr lang="en-US" dirty="0"/>
              <a:t>TICKS, </a:t>
            </a:r>
          </a:p>
          <a:p>
            <a:pPr lvl="1"/>
            <a:r>
              <a:rPr lang="en-US" dirty="0"/>
              <a:t>Bee Stings</a:t>
            </a:r>
          </a:p>
          <a:p>
            <a:r>
              <a:rPr lang="en-US" dirty="0"/>
              <a:t>Nosebleed</a:t>
            </a:r>
          </a:p>
          <a:p>
            <a:pPr lvl="1"/>
            <a:r>
              <a:rPr lang="en-US" dirty="0"/>
              <a:t>Lean into the bleed.  Pinch</a:t>
            </a:r>
          </a:p>
          <a:p>
            <a:pPr lvl="1"/>
            <a:r>
              <a:rPr lang="en-US" dirty="0"/>
              <a:t>Shock potential</a:t>
            </a:r>
          </a:p>
          <a:p>
            <a:endParaRPr lang="en-US" dirty="0"/>
          </a:p>
        </p:txBody>
      </p:sp>
    </p:spTree>
    <p:extLst>
      <p:ext uri="{BB962C8B-B14F-4D97-AF65-F5344CB8AC3E}">
        <p14:creationId xmlns:p14="http://schemas.microsoft.com/office/powerpoint/2010/main" val="12395315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5784C-4E9A-C3CA-AD28-6D602668A807}"/>
              </a:ext>
            </a:extLst>
          </p:cNvPr>
          <p:cNvSpPr>
            <a:spLocks noGrp="1"/>
          </p:cNvSpPr>
          <p:nvPr>
            <p:ph type="title"/>
          </p:nvPr>
        </p:nvSpPr>
        <p:spPr/>
        <p:txBody>
          <a:bodyPr/>
          <a:lstStyle/>
          <a:p>
            <a:pPr algn="ctr"/>
            <a:r>
              <a:rPr lang="en-US" dirty="0"/>
              <a:t>Scouting AND Venturing</a:t>
            </a:r>
          </a:p>
        </p:txBody>
      </p:sp>
      <p:sp>
        <p:nvSpPr>
          <p:cNvPr id="3" name="Text Placeholder 2">
            <a:extLst>
              <a:ext uri="{FF2B5EF4-FFF2-40B4-BE49-F238E27FC236}">
                <a16:creationId xmlns:a16="http://schemas.microsoft.com/office/drawing/2014/main" id="{DDBE04E7-C7F6-3A2F-E994-B1EC8155F090}"/>
              </a:ext>
            </a:extLst>
          </p:cNvPr>
          <p:cNvSpPr>
            <a:spLocks noGrp="1"/>
          </p:cNvSpPr>
          <p:nvPr>
            <p:ph type="body" sz="quarter" idx="13"/>
          </p:nvPr>
        </p:nvSpPr>
        <p:spPr/>
        <p:txBody>
          <a:bodyPr/>
          <a:lstStyle/>
          <a:p>
            <a:r>
              <a:rPr lang="en-US" dirty="0"/>
              <a:t>YOUTH LED!</a:t>
            </a:r>
          </a:p>
          <a:p>
            <a:pPr lvl="1"/>
            <a:r>
              <a:rPr lang="en-US" dirty="0"/>
              <a:t>SPL</a:t>
            </a:r>
          </a:p>
          <a:p>
            <a:pPr lvl="1"/>
            <a:r>
              <a:rPr lang="en-US" dirty="0"/>
              <a:t>Communicate, Communicate, Communicate</a:t>
            </a:r>
          </a:p>
          <a:p>
            <a:pPr lvl="1"/>
            <a:r>
              <a:rPr lang="en-US" dirty="0"/>
              <a:t>SM/ASM’s are there for SAFETY, SUPPORT, and guidance.</a:t>
            </a:r>
          </a:p>
          <a:p>
            <a:pPr lvl="2"/>
            <a:r>
              <a:rPr lang="en-US" dirty="0"/>
              <a:t>TRAINED and EMPOWER the SPL</a:t>
            </a:r>
          </a:p>
        </p:txBody>
      </p:sp>
      <p:sp>
        <p:nvSpPr>
          <p:cNvPr id="4" name="Text Placeholder 3">
            <a:extLst>
              <a:ext uri="{FF2B5EF4-FFF2-40B4-BE49-F238E27FC236}">
                <a16:creationId xmlns:a16="http://schemas.microsoft.com/office/drawing/2014/main" id="{74F51D07-02FC-5D6F-9D02-1ED157C73A5A}"/>
              </a:ext>
            </a:extLst>
          </p:cNvPr>
          <p:cNvSpPr>
            <a:spLocks noGrp="1"/>
          </p:cNvSpPr>
          <p:nvPr>
            <p:ph type="body" sz="quarter" idx="14"/>
          </p:nvPr>
        </p:nvSpPr>
        <p:spPr/>
        <p:txBody>
          <a:bodyPr/>
          <a:lstStyle/>
          <a:p>
            <a:pPr marL="0" indent="0">
              <a:buNone/>
            </a:pPr>
            <a:r>
              <a:rPr lang="en-US" dirty="0"/>
              <a:t>RESOURCES</a:t>
            </a:r>
          </a:p>
          <a:p>
            <a:r>
              <a:rPr lang="en-US" dirty="0"/>
              <a:t>Program Features For Troops and Crews</a:t>
            </a:r>
          </a:p>
          <a:p>
            <a:r>
              <a:rPr lang="en-US" dirty="0"/>
              <a:t>Troop Leader Resources</a:t>
            </a:r>
          </a:p>
          <a:p>
            <a:r>
              <a:rPr lang="en-US" dirty="0"/>
              <a:t>Troop Resource Survey</a:t>
            </a:r>
          </a:p>
          <a:p>
            <a:r>
              <a:rPr lang="en-US" dirty="0"/>
              <a:t>Scouting Magazine</a:t>
            </a:r>
          </a:p>
          <a:p>
            <a:r>
              <a:rPr lang="en-US" dirty="0"/>
              <a:t>Scout Life Magazine</a:t>
            </a:r>
          </a:p>
          <a:p>
            <a:r>
              <a:rPr lang="en-US" dirty="0"/>
              <a:t>LEAVE NO TRACE (LNT.org)</a:t>
            </a:r>
          </a:p>
          <a:p>
            <a:r>
              <a:rPr lang="en-US" dirty="0"/>
              <a:t>Internet</a:t>
            </a:r>
          </a:p>
        </p:txBody>
      </p:sp>
    </p:spTree>
    <p:extLst>
      <p:ext uri="{BB962C8B-B14F-4D97-AF65-F5344CB8AC3E}">
        <p14:creationId xmlns:p14="http://schemas.microsoft.com/office/powerpoint/2010/main" val="29941983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961FAB-CDCE-9860-FEF2-21983EFB0224}"/>
              </a:ext>
            </a:extLst>
          </p:cNvPr>
          <p:cNvSpPr>
            <a:spLocks noGrp="1"/>
          </p:cNvSpPr>
          <p:nvPr>
            <p:ph type="title"/>
          </p:nvPr>
        </p:nvSpPr>
        <p:spPr>
          <a:xfrm>
            <a:off x="429768" y="283464"/>
            <a:ext cx="10652760" cy="1097280"/>
          </a:xfrm>
        </p:spPr>
        <p:txBody>
          <a:bodyPr>
            <a:normAutofit fontScale="90000"/>
          </a:bodyPr>
          <a:lstStyle/>
          <a:p>
            <a:pPr algn="ctr"/>
            <a:r>
              <a:rPr lang="en-US" dirty="0"/>
              <a:t>Plan, Revise</a:t>
            </a:r>
            <a:r>
              <a:rPr lang="en-US" sz="1600" dirty="0"/>
              <a:t>, </a:t>
            </a:r>
            <a:br>
              <a:rPr lang="en-US" sz="1600" dirty="0"/>
            </a:br>
            <a:r>
              <a:rPr lang="en-US" sz="1600" dirty="0"/>
              <a:t>Replan, Prepare, Exercise, Execute</a:t>
            </a:r>
            <a:br>
              <a:rPr lang="en-US" dirty="0"/>
            </a:br>
            <a:endParaRPr lang="en-US" dirty="0"/>
          </a:p>
        </p:txBody>
      </p:sp>
      <p:sp>
        <p:nvSpPr>
          <p:cNvPr id="3" name="Content Placeholder 2">
            <a:extLst>
              <a:ext uri="{FF2B5EF4-FFF2-40B4-BE49-F238E27FC236}">
                <a16:creationId xmlns:a16="http://schemas.microsoft.com/office/drawing/2014/main" id="{974BB0F8-3CD2-A06D-BEA2-147D36A51466}"/>
              </a:ext>
            </a:extLst>
          </p:cNvPr>
          <p:cNvSpPr>
            <a:spLocks noGrp="1"/>
          </p:cNvSpPr>
          <p:nvPr>
            <p:ph idx="1"/>
          </p:nvPr>
        </p:nvSpPr>
        <p:spPr/>
        <p:txBody>
          <a:bodyPr/>
          <a:lstStyle/>
          <a:p>
            <a:r>
              <a:rPr lang="en-US" sz="2400" dirty="0"/>
              <a:t>Annual Planning and the UNIT Calendar</a:t>
            </a:r>
          </a:p>
          <a:p>
            <a:pPr lvl="1"/>
            <a:r>
              <a:rPr lang="en-US" sz="2400" dirty="0"/>
              <a:t>12 months out (on a rolling basis)</a:t>
            </a:r>
          </a:p>
          <a:p>
            <a:pPr lvl="2"/>
            <a:r>
              <a:rPr lang="en-US" sz="2400" dirty="0"/>
              <a:t>EXAMPLE: August/September THROUGH Next July</a:t>
            </a:r>
          </a:p>
          <a:p>
            <a:pPr lvl="1"/>
            <a:r>
              <a:rPr lang="en-US" sz="2400" dirty="0"/>
              <a:t>Update every 6 months</a:t>
            </a:r>
          </a:p>
          <a:p>
            <a:pPr lvl="2"/>
            <a:r>
              <a:rPr lang="en-US" sz="2400" dirty="0"/>
              <a:t>REVIST IN JANUARY</a:t>
            </a:r>
          </a:p>
          <a:p>
            <a:pPr lvl="3"/>
            <a:r>
              <a:rPr lang="en-US" sz="2400" dirty="0"/>
              <a:t>EXAMPLE: Take the above JULY to JUNE plan</a:t>
            </a:r>
          </a:p>
          <a:p>
            <a:pPr lvl="3"/>
            <a:r>
              <a:rPr lang="en-US" sz="2400" dirty="0"/>
              <a:t>REVISE/EDIT anything for January through JUNE</a:t>
            </a:r>
          </a:p>
          <a:p>
            <a:pPr lvl="3"/>
            <a:r>
              <a:rPr lang="en-US" sz="2400" dirty="0"/>
              <a:t>Add/Propose to that PLAN for June through December</a:t>
            </a:r>
          </a:p>
          <a:p>
            <a:pPr lvl="3"/>
            <a:endParaRPr lang="en-US" dirty="0"/>
          </a:p>
        </p:txBody>
      </p:sp>
    </p:spTree>
    <p:extLst>
      <p:ext uri="{BB962C8B-B14F-4D97-AF65-F5344CB8AC3E}">
        <p14:creationId xmlns:p14="http://schemas.microsoft.com/office/powerpoint/2010/main" val="20553323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3DC01D5-D474-E15D-8D1A-58869F739CA9}"/>
              </a:ext>
            </a:extLst>
          </p:cNvPr>
          <p:cNvPicPr>
            <a:picLocks noChangeAspect="1"/>
          </p:cNvPicPr>
          <p:nvPr/>
        </p:nvPicPr>
        <p:blipFill>
          <a:blip r:embed="rId2"/>
          <a:stretch>
            <a:fillRect/>
          </a:stretch>
        </p:blipFill>
        <p:spPr>
          <a:xfrm>
            <a:off x="1393902" y="-28035"/>
            <a:ext cx="9366063" cy="6886035"/>
          </a:xfrm>
          <a:prstGeom prst="rect">
            <a:avLst/>
          </a:prstGeom>
        </p:spPr>
      </p:pic>
    </p:spTree>
    <p:extLst>
      <p:ext uri="{BB962C8B-B14F-4D97-AF65-F5344CB8AC3E}">
        <p14:creationId xmlns:p14="http://schemas.microsoft.com/office/powerpoint/2010/main" val="23129564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585322A-FAEF-46FA-49CF-501C7950616B}"/>
              </a:ext>
            </a:extLst>
          </p:cNvPr>
          <p:cNvSpPr>
            <a:spLocks noGrp="1"/>
          </p:cNvSpPr>
          <p:nvPr>
            <p:ph type="title"/>
          </p:nvPr>
        </p:nvSpPr>
        <p:spPr/>
        <p:txBody>
          <a:bodyPr>
            <a:normAutofit/>
          </a:bodyPr>
          <a:lstStyle/>
          <a:p>
            <a:r>
              <a:rPr lang="en-US" b="1" dirty="0">
                <a:effectLst>
                  <a:outerShdw blurRad="50800" dist="38100" algn="tr" rotWithShape="0">
                    <a:prstClr val="black">
                      <a:alpha val="40000"/>
                    </a:prstClr>
                  </a:outerShdw>
                </a:effectLst>
              </a:rPr>
              <a:t>2014-2015</a:t>
            </a:r>
            <a:br>
              <a:rPr lang="en-US" dirty="0"/>
            </a:br>
            <a:r>
              <a:rPr lang="en-US" b="1" dirty="0"/>
              <a:t>BSA TROOP 24 ACTIVITY CALENDAR</a:t>
            </a:r>
            <a:endParaRPr lang="en-US" dirty="0"/>
          </a:p>
        </p:txBody>
      </p:sp>
      <p:sp>
        <p:nvSpPr>
          <p:cNvPr id="14" name="Rectangle 7">
            <a:extLst>
              <a:ext uri="{FF2B5EF4-FFF2-40B4-BE49-F238E27FC236}">
                <a16:creationId xmlns:a16="http://schemas.microsoft.com/office/drawing/2014/main" id="{CEE73E2C-DC14-44E7-A62A-7C302D7FE80A}"/>
              </a:ext>
            </a:extLst>
          </p:cNvPr>
          <p:cNvSpPr>
            <a:spLocks noGrp="1" noChangeArrowheads="1"/>
          </p:cNvSpPr>
          <p:nvPr>
            <p:ph idx="1"/>
          </p:nvPr>
        </p:nvSpPr>
        <p:spPr bwMode="auto">
          <a:xfrm>
            <a:off x="914652" y="1361429"/>
            <a:ext cx="8387232" cy="49398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079500" algn="l"/>
                <a:tab pos="2171700" algn="l"/>
                <a:tab pos="2971800" algn="l"/>
                <a:tab pos="5715000" algn="l"/>
                <a:tab pos="6337300" algn="r"/>
              </a:tabLst>
              <a:defRPr>
                <a:solidFill>
                  <a:schemeClr val="tx1"/>
                </a:solidFill>
                <a:latin typeface="Arial" panose="020B0604020202020204" pitchFamily="34" charset="0"/>
              </a:defRPr>
            </a:lvl1pPr>
            <a:lvl2pPr eaLnBrk="0" fontAlgn="base" hangingPunct="0">
              <a:spcBef>
                <a:spcPct val="0"/>
              </a:spcBef>
              <a:spcAft>
                <a:spcPct val="0"/>
              </a:spcAft>
              <a:tabLst>
                <a:tab pos="1079500" algn="l"/>
                <a:tab pos="2171700" algn="l"/>
                <a:tab pos="2971800" algn="l"/>
                <a:tab pos="5715000" algn="l"/>
                <a:tab pos="6337300" algn="r"/>
              </a:tabLst>
              <a:defRPr>
                <a:solidFill>
                  <a:schemeClr val="tx1"/>
                </a:solidFill>
                <a:latin typeface="Arial" panose="020B0604020202020204" pitchFamily="34" charset="0"/>
              </a:defRPr>
            </a:lvl2pPr>
            <a:lvl3pPr eaLnBrk="0" fontAlgn="base" hangingPunct="0">
              <a:spcBef>
                <a:spcPct val="0"/>
              </a:spcBef>
              <a:spcAft>
                <a:spcPct val="0"/>
              </a:spcAft>
              <a:tabLst>
                <a:tab pos="1079500" algn="l"/>
                <a:tab pos="2171700" algn="l"/>
                <a:tab pos="2971800" algn="l"/>
                <a:tab pos="5715000" algn="l"/>
                <a:tab pos="6337300" algn="r"/>
              </a:tabLst>
              <a:defRPr>
                <a:solidFill>
                  <a:schemeClr val="tx1"/>
                </a:solidFill>
                <a:latin typeface="Arial" panose="020B0604020202020204" pitchFamily="34" charset="0"/>
              </a:defRPr>
            </a:lvl3pPr>
            <a:lvl4pPr eaLnBrk="0" fontAlgn="base" hangingPunct="0">
              <a:spcBef>
                <a:spcPct val="0"/>
              </a:spcBef>
              <a:spcAft>
                <a:spcPct val="0"/>
              </a:spcAft>
              <a:tabLst>
                <a:tab pos="1079500" algn="l"/>
                <a:tab pos="2171700" algn="l"/>
                <a:tab pos="2971800" algn="l"/>
                <a:tab pos="5715000" algn="l"/>
                <a:tab pos="6337300" algn="r"/>
              </a:tabLst>
              <a:defRPr>
                <a:solidFill>
                  <a:schemeClr val="tx1"/>
                </a:solidFill>
                <a:latin typeface="Arial" panose="020B0604020202020204" pitchFamily="34" charset="0"/>
              </a:defRPr>
            </a:lvl4pPr>
            <a:lvl5pPr eaLnBrk="0" fontAlgn="base" hangingPunct="0">
              <a:spcBef>
                <a:spcPct val="0"/>
              </a:spcBef>
              <a:spcAft>
                <a:spcPct val="0"/>
              </a:spcAft>
              <a:tabLst>
                <a:tab pos="1079500" algn="l"/>
                <a:tab pos="2171700" algn="l"/>
                <a:tab pos="2971800" algn="l"/>
                <a:tab pos="5715000" algn="l"/>
                <a:tab pos="6337300" algn="r"/>
              </a:tabLst>
              <a:defRPr>
                <a:solidFill>
                  <a:schemeClr val="tx1"/>
                </a:solidFill>
                <a:latin typeface="Arial" panose="020B0604020202020204" pitchFamily="34" charset="0"/>
              </a:defRPr>
            </a:lvl5pPr>
            <a:lvl6pPr eaLnBrk="0" fontAlgn="base" hangingPunct="0">
              <a:spcBef>
                <a:spcPct val="0"/>
              </a:spcBef>
              <a:spcAft>
                <a:spcPct val="0"/>
              </a:spcAft>
              <a:tabLst>
                <a:tab pos="1079500" algn="l"/>
                <a:tab pos="2171700" algn="l"/>
                <a:tab pos="2971800" algn="l"/>
                <a:tab pos="5715000" algn="l"/>
                <a:tab pos="6337300" algn="r"/>
              </a:tabLst>
              <a:defRPr>
                <a:solidFill>
                  <a:schemeClr val="tx1"/>
                </a:solidFill>
                <a:latin typeface="Arial" panose="020B0604020202020204" pitchFamily="34" charset="0"/>
              </a:defRPr>
            </a:lvl6pPr>
            <a:lvl7pPr eaLnBrk="0" fontAlgn="base" hangingPunct="0">
              <a:spcBef>
                <a:spcPct val="0"/>
              </a:spcBef>
              <a:spcAft>
                <a:spcPct val="0"/>
              </a:spcAft>
              <a:tabLst>
                <a:tab pos="1079500" algn="l"/>
                <a:tab pos="2171700" algn="l"/>
                <a:tab pos="2971800" algn="l"/>
                <a:tab pos="5715000" algn="l"/>
                <a:tab pos="6337300" algn="r"/>
              </a:tabLst>
              <a:defRPr>
                <a:solidFill>
                  <a:schemeClr val="tx1"/>
                </a:solidFill>
                <a:latin typeface="Arial" panose="020B0604020202020204" pitchFamily="34" charset="0"/>
              </a:defRPr>
            </a:lvl7pPr>
            <a:lvl8pPr eaLnBrk="0" fontAlgn="base" hangingPunct="0">
              <a:spcBef>
                <a:spcPct val="0"/>
              </a:spcBef>
              <a:spcAft>
                <a:spcPct val="0"/>
              </a:spcAft>
              <a:tabLst>
                <a:tab pos="1079500" algn="l"/>
                <a:tab pos="2171700" algn="l"/>
                <a:tab pos="2971800" algn="l"/>
                <a:tab pos="5715000" algn="l"/>
                <a:tab pos="6337300" algn="r"/>
              </a:tabLst>
              <a:defRPr>
                <a:solidFill>
                  <a:schemeClr val="tx1"/>
                </a:solidFill>
                <a:latin typeface="Arial" panose="020B0604020202020204" pitchFamily="34" charset="0"/>
              </a:defRPr>
            </a:lvl8pPr>
            <a:lvl9pPr eaLnBrk="0" fontAlgn="base" hangingPunct="0">
              <a:spcBef>
                <a:spcPct val="0"/>
              </a:spcBef>
              <a:spcAft>
                <a:spcPct val="0"/>
              </a:spcAft>
              <a:tabLst>
                <a:tab pos="1079500" algn="l"/>
                <a:tab pos="2171700" algn="l"/>
                <a:tab pos="2971800" algn="l"/>
                <a:tab pos="5715000" algn="l"/>
                <a:tab pos="6337300"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337300" algn="r"/>
              </a:tabLst>
            </a:pP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AUGUST 14	Meetings:	25	Prepare for the Year</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337300" algn="r"/>
              </a:tabLst>
            </a:pP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25	TLC meeting at 7:00pm</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337300" algn="r"/>
              </a:tabLst>
            </a:pP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21	Committee Meeting 7:30	             		</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337300" algn="r"/>
              </a:tabLst>
            </a:pP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__________________________________________________________________________________________________________</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337300" algn="r"/>
              </a:tabLst>
            </a:pP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SEPTEMBER 14	Meetings:	8, 15, 22, 29	gym/Scout Room (No meeting on Sept 1, Labor Day)</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337300" algn="r"/>
              </a:tabLst>
            </a:pP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8, 22	TLC meeting at 7:00 PM</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337300" algn="r"/>
              </a:tabLst>
            </a:pPr>
            <a:r>
              <a:rPr kumimoji="0" lang="en-US" altLang="en-US" sz="1050" b="0" i="1"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Theme:</a:t>
            </a: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High Adventure Event:	19-20Shooting at </a:t>
            </a:r>
            <a:r>
              <a:rPr kumimoji="0" lang="en-US" altLang="en-US" sz="1050" b="0" i="0" u="none" strike="noStrike" cap="none" normalizeH="0" baseline="0" dirty="0" err="1">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Wicen’s</a:t>
            </a: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Range (tentative)</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337300" algn="r"/>
              </a:tabLst>
            </a:pPr>
            <a:r>
              <a:rPr kumimoji="0" lang="en-US" altLang="en-US" sz="1050" b="0" i="1" u="none" strike="noStrike" cap="none" normalizeH="0" baseline="0" dirty="0">
                <a:ln>
                  <a:noFill/>
                </a:ln>
                <a:solidFill>
                  <a:srgbClr val="FF0000"/>
                </a:solidFill>
                <a:effectLst/>
                <a:latin typeface="Helvetica" panose="020B0604020202020204" pitchFamily="34" charset="0"/>
                <a:ea typeface="Times New Roman" panose="02020603050405020304" pitchFamily="18" charset="0"/>
                <a:cs typeface="Times New Roman" panose="02020603050405020304" pitchFamily="18" charset="0"/>
              </a:rPr>
              <a:t>Rifle Shooting</a:t>
            </a: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Monthly Event:	26-28	Sandy </a:t>
            </a:r>
            <a:r>
              <a:rPr kumimoji="0" lang="en-US" altLang="en-US" sz="1050" b="0" i="0" u="none" strike="noStrike" cap="none" normalizeH="0" baseline="0" dirty="0" err="1">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Hook,NJ</a:t>
            </a: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Tents	</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337300" algn="r"/>
              </a:tabLst>
            </a:pP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18	Committee Meeting 7:30 </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337300" algn="r"/>
              </a:tabLst>
            </a:pP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a:t>
            </a:r>
            <a:r>
              <a:rPr kumimoji="0" lang="en-US" altLang="en-US" sz="1050" b="1"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29</a:t>
            </a: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a:t>
            </a:r>
            <a:r>
              <a:rPr kumimoji="0" lang="en-US" altLang="en-US" sz="1050" b="1"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Dues and Emergency form Due</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337300" algn="r"/>
              </a:tabLst>
            </a:pP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___________________________________________________________________________________________________________</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337300" algn="r"/>
              </a:tabLst>
            </a:pP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OCTOBER 14	Meetings:	6, 13, 20, 27 	gym/Scout Room</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337300" algn="r"/>
              </a:tabLst>
            </a:pP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6, 20	TLC meeting at 7:00 PM</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337300" algn="r"/>
              </a:tabLst>
            </a:pPr>
            <a:r>
              <a:rPr kumimoji="0" lang="en-US" altLang="en-US" sz="1050" b="0" i="1"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Theme:	</a:t>
            </a: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13	</a:t>
            </a:r>
            <a:r>
              <a:rPr kumimoji="0" lang="en-US" altLang="en-US" sz="1050" b="1"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Court of Honor 7:30 PM</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337300" algn="r"/>
              </a:tabLst>
            </a:pPr>
            <a:r>
              <a:rPr kumimoji="0" lang="en-US" altLang="en-US" sz="1050" b="0" i="1" u="none" strike="noStrike" cap="none" normalizeH="0" baseline="0" dirty="0">
                <a:ln>
                  <a:noFill/>
                </a:ln>
                <a:solidFill>
                  <a:srgbClr val="FF0000"/>
                </a:solidFill>
                <a:effectLst/>
                <a:latin typeface="Helvetica" panose="020B0604020202020204" pitchFamily="34" charset="0"/>
                <a:ea typeface="Times New Roman" panose="02020603050405020304" pitchFamily="18" charset="0"/>
                <a:cs typeface="Times New Roman" panose="02020603050405020304" pitchFamily="18" charset="0"/>
              </a:rPr>
              <a:t>Geocaching</a:t>
            </a:r>
            <a:r>
              <a:rPr kumimoji="0" lang="en-US" altLang="en-US" sz="1050" b="1"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a:t>
            </a: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High Adventure Event:</a:t>
            </a:r>
            <a:r>
              <a:rPr kumimoji="0" lang="en-US" altLang="en-US" sz="1050" b="1"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a:t>
            </a: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10-13Backpacking (location </a:t>
            </a:r>
            <a:r>
              <a:rPr kumimoji="0" lang="en-US" altLang="en-US" sz="1050" b="0" i="0" u="none" strike="noStrike" cap="none" normalizeH="0" baseline="0" dirty="0" err="1">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tbd</a:t>
            </a: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Tents</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337300" algn="r"/>
              </a:tabLst>
            </a:pP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16 	Committee Meeting 7:30</a:t>
            </a:r>
            <a:r>
              <a:rPr kumimoji="0" lang="en-US" altLang="en-US" sz="1050" b="1"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337300" algn="r"/>
              </a:tabLst>
            </a:pPr>
            <a:r>
              <a:rPr kumimoji="0" lang="en-US" altLang="en-US" sz="1050" b="1"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a:t>
            </a: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Monthly Event:</a:t>
            </a:r>
            <a:r>
              <a:rPr kumimoji="0" lang="en-US" altLang="en-US" sz="1050" b="1"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a:t>
            </a: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24-26	Washington, DC		Tents	</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337300" algn="r"/>
              </a:tabLst>
            </a:pP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TBD	Junior Leader Training (TLC)		</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337300" algn="r"/>
              </a:tabLst>
            </a:pP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___________________________________________________________________________________________________________</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337300" algn="r"/>
              </a:tabLst>
            </a:pP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NOVEMBER 14	Meetings:	3, 10, 17, 24	gym/Scout Room</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337300" algn="r"/>
              </a:tabLst>
            </a:pP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3, 17	TLC meeting at 7:00 PM</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337300" algn="r"/>
              </a:tabLst>
            </a:pPr>
            <a:r>
              <a:rPr kumimoji="0" lang="en-US" altLang="en-US" sz="1050" b="0" i="1"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Theme:</a:t>
            </a: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20 	Committee Meeting 7:30 </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337300" algn="r"/>
              </a:tabLst>
            </a:pPr>
            <a:r>
              <a:rPr kumimoji="0" lang="en-US" altLang="en-US" sz="1050" b="0" i="1" u="none" strike="noStrike" cap="none" normalizeH="0" baseline="0" dirty="0">
                <a:ln>
                  <a:noFill/>
                </a:ln>
                <a:solidFill>
                  <a:srgbClr val="FF0000"/>
                </a:solidFill>
                <a:effectLst/>
                <a:latin typeface="Helvetica" panose="020B0604020202020204" pitchFamily="34" charset="0"/>
                <a:ea typeface="Times New Roman" panose="02020603050405020304" pitchFamily="18" charset="0"/>
                <a:cs typeface="Times New Roman" panose="02020603050405020304" pitchFamily="18" charset="0"/>
              </a:rPr>
              <a:t>Cooking</a:t>
            </a: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24	Troop 24 Indoor Rally (in Andrews Hall gym)</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337300" algn="r"/>
              </a:tabLst>
            </a:pP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8, 22	LEAF RAKING--</a:t>
            </a:r>
            <a:r>
              <a:rPr kumimoji="0" lang="en-US" altLang="en-US" sz="1050" b="1"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ATTENDANCE REQUIRED 9-11 am</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337300" algn="r"/>
              </a:tabLst>
            </a:pP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Monthly Event:	14-16	Hawk Mountain Scout Camp, (Thanksgiving Feast)			Tents</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337300" algn="r"/>
              </a:tabLst>
            </a:pP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_______________________________________________________________________________________________________</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337300" algn="r"/>
              </a:tabLst>
            </a:pP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DECEMBER 14	Meetings:	1, 8, 15	gym/Scout Room  </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337300" algn="r"/>
              </a:tabLst>
            </a:pP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1,15	TLC meeting at 7:00 PM</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337300" algn="r"/>
              </a:tabLst>
            </a:pPr>
            <a:r>
              <a:rPr kumimoji="0" lang="en-US" altLang="en-US" sz="1050" b="0" i="1"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Theme:</a:t>
            </a: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18	Committee Meeting 7:30</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337300" algn="r"/>
              </a:tabLst>
            </a:pPr>
            <a:r>
              <a:rPr kumimoji="0" lang="en-US" altLang="en-US" sz="1050" b="0" i="1" u="none" strike="noStrike" cap="none" normalizeH="0" baseline="0" dirty="0">
                <a:ln>
                  <a:noFill/>
                </a:ln>
                <a:solidFill>
                  <a:srgbClr val="FF0000"/>
                </a:solidFill>
                <a:effectLst/>
                <a:latin typeface="Helvetica" panose="020B0604020202020204" pitchFamily="34" charset="0"/>
                <a:ea typeface="Times New Roman" panose="02020603050405020304" pitchFamily="18" charset="0"/>
                <a:cs typeface="Times New Roman" panose="02020603050405020304" pitchFamily="18" charset="0"/>
              </a:rPr>
              <a:t>Public Speaking	</a:t>
            </a: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Monthly Event:	13,14	Battleship NJ (overnight trip)		Barracks</a:t>
            </a:r>
            <a:endParaRPr kumimoji="0" lang="en-US" altLang="en-US" sz="1050" b="0" i="0" u="none" strike="noStrike" cap="none" normalizeH="0" baseline="0" dirty="0">
              <a:ln>
                <a:noFill/>
              </a:ln>
              <a:solidFill>
                <a:schemeClr val="tx1"/>
              </a:solidFill>
              <a:effectLst/>
              <a:latin typeface="Arial" panose="020B0604020202020204" pitchFamily="34" charset="0"/>
            </a:endParaRPr>
          </a:p>
        </p:txBody>
      </p:sp>
      <p:pic>
        <p:nvPicPr>
          <p:cNvPr id="1025" name="Picture 1">
            <a:extLst>
              <a:ext uri="{FF2B5EF4-FFF2-40B4-BE49-F238E27FC236}">
                <a16:creationId xmlns:a16="http://schemas.microsoft.com/office/drawing/2014/main" id="{3ECD2D38-55EA-2008-5DB9-F55CC7FDA6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27138" cy="7239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a:extLst>
              <a:ext uri="{FF2B5EF4-FFF2-40B4-BE49-F238E27FC236}">
                <a16:creationId xmlns:a16="http://schemas.microsoft.com/office/drawing/2014/main" id="{9C8DE730-C6FF-ACFC-E935-9D448A55E9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27138" cy="7239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a:extLst>
              <a:ext uri="{FF2B5EF4-FFF2-40B4-BE49-F238E27FC236}">
                <a16:creationId xmlns:a16="http://schemas.microsoft.com/office/drawing/2014/main" id="{F005B40E-7259-C275-5777-12CD989866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27138" cy="7239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CBC55218-331D-A240-F236-FAB4E70FCB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27138" cy="723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27049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7CCE1C8D-6544-95CE-0DD0-F7CF7BDAC277}"/>
              </a:ext>
            </a:extLst>
          </p:cNvPr>
          <p:cNvSpPr>
            <a:spLocks noGrp="1" noChangeArrowheads="1"/>
          </p:cNvSpPr>
          <p:nvPr>
            <p:ph idx="1"/>
          </p:nvPr>
        </p:nvSpPr>
        <p:spPr bwMode="auto">
          <a:xfrm>
            <a:off x="1017131" y="33055"/>
            <a:ext cx="8831264" cy="6824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079500" algn="l"/>
                <a:tab pos="2171700" algn="l"/>
                <a:tab pos="2971800" algn="l"/>
                <a:tab pos="5715000" algn="l"/>
                <a:tab pos="6057900" algn="l"/>
              </a:tabLst>
              <a:defRPr>
                <a:solidFill>
                  <a:schemeClr val="tx1"/>
                </a:solidFill>
                <a:latin typeface="Arial" panose="020B0604020202020204" pitchFamily="34" charset="0"/>
              </a:defRPr>
            </a:lvl1pPr>
            <a:lvl2pPr eaLnBrk="0" fontAlgn="base" hangingPunct="0">
              <a:spcBef>
                <a:spcPct val="0"/>
              </a:spcBef>
              <a:spcAft>
                <a:spcPct val="0"/>
              </a:spcAft>
              <a:tabLst>
                <a:tab pos="1079500" algn="l"/>
                <a:tab pos="2171700" algn="l"/>
                <a:tab pos="2971800" algn="l"/>
                <a:tab pos="5715000" algn="l"/>
                <a:tab pos="6057900" algn="l"/>
              </a:tabLst>
              <a:defRPr>
                <a:solidFill>
                  <a:schemeClr val="tx1"/>
                </a:solidFill>
                <a:latin typeface="Arial" panose="020B0604020202020204" pitchFamily="34" charset="0"/>
              </a:defRPr>
            </a:lvl2pPr>
            <a:lvl3pPr eaLnBrk="0" fontAlgn="base" hangingPunct="0">
              <a:spcBef>
                <a:spcPct val="0"/>
              </a:spcBef>
              <a:spcAft>
                <a:spcPct val="0"/>
              </a:spcAft>
              <a:tabLst>
                <a:tab pos="1079500" algn="l"/>
                <a:tab pos="2171700" algn="l"/>
                <a:tab pos="2971800" algn="l"/>
                <a:tab pos="5715000" algn="l"/>
                <a:tab pos="6057900" algn="l"/>
              </a:tabLst>
              <a:defRPr>
                <a:solidFill>
                  <a:schemeClr val="tx1"/>
                </a:solidFill>
                <a:latin typeface="Arial" panose="020B0604020202020204" pitchFamily="34" charset="0"/>
              </a:defRPr>
            </a:lvl3pPr>
            <a:lvl4pPr eaLnBrk="0" fontAlgn="base" hangingPunct="0">
              <a:spcBef>
                <a:spcPct val="0"/>
              </a:spcBef>
              <a:spcAft>
                <a:spcPct val="0"/>
              </a:spcAft>
              <a:tabLst>
                <a:tab pos="1079500" algn="l"/>
                <a:tab pos="2171700" algn="l"/>
                <a:tab pos="2971800" algn="l"/>
                <a:tab pos="5715000" algn="l"/>
                <a:tab pos="6057900" algn="l"/>
              </a:tabLst>
              <a:defRPr>
                <a:solidFill>
                  <a:schemeClr val="tx1"/>
                </a:solidFill>
                <a:latin typeface="Arial" panose="020B0604020202020204" pitchFamily="34" charset="0"/>
              </a:defRPr>
            </a:lvl4pPr>
            <a:lvl5pPr eaLnBrk="0" fontAlgn="base" hangingPunct="0">
              <a:spcBef>
                <a:spcPct val="0"/>
              </a:spcBef>
              <a:spcAft>
                <a:spcPct val="0"/>
              </a:spcAft>
              <a:tabLst>
                <a:tab pos="1079500" algn="l"/>
                <a:tab pos="2171700" algn="l"/>
                <a:tab pos="2971800" algn="l"/>
                <a:tab pos="5715000" algn="l"/>
                <a:tab pos="6057900" algn="l"/>
              </a:tabLst>
              <a:defRPr>
                <a:solidFill>
                  <a:schemeClr val="tx1"/>
                </a:solidFill>
                <a:latin typeface="Arial" panose="020B0604020202020204" pitchFamily="34" charset="0"/>
              </a:defRPr>
            </a:lvl5pPr>
            <a:lvl6pPr eaLnBrk="0" fontAlgn="base" hangingPunct="0">
              <a:spcBef>
                <a:spcPct val="0"/>
              </a:spcBef>
              <a:spcAft>
                <a:spcPct val="0"/>
              </a:spcAft>
              <a:tabLst>
                <a:tab pos="1079500" algn="l"/>
                <a:tab pos="2171700" algn="l"/>
                <a:tab pos="2971800" algn="l"/>
                <a:tab pos="5715000" algn="l"/>
                <a:tab pos="6057900" algn="l"/>
              </a:tabLst>
              <a:defRPr>
                <a:solidFill>
                  <a:schemeClr val="tx1"/>
                </a:solidFill>
                <a:latin typeface="Arial" panose="020B0604020202020204" pitchFamily="34" charset="0"/>
              </a:defRPr>
            </a:lvl6pPr>
            <a:lvl7pPr eaLnBrk="0" fontAlgn="base" hangingPunct="0">
              <a:spcBef>
                <a:spcPct val="0"/>
              </a:spcBef>
              <a:spcAft>
                <a:spcPct val="0"/>
              </a:spcAft>
              <a:tabLst>
                <a:tab pos="1079500" algn="l"/>
                <a:tab pos="2171700" algn="l"/>
                <a:tab pos="2971800" algn="l"/>
                <a:tab pos="5715000" algn="l"/>
                <a:tab pos="6057900" algn="l"/>
              </a:tabLst>
              <a:defRPr>
                <a:solidFill>
                  <a:schemeClr val="tx1"/>
                </a:solidFill>
                <a:latin typeface="Arial" panose="020B0604020202020204" pitchFamily="34" charset="0"/>
              </a:defRPr>
            </a:lvl7pPr>
            <a:lvl8pPr eaLnBrk="0" fontAlgn="base" hangingPunct="0">
              <a:spcBef>
                <a:spcPct val="0"/>
              </a:spcBef>
              <a:spcAft>
                <a:spcPct val="0"/>
              </a:spcAft>
              <a:tabLst>
                <a:tab pos="1079500" algn="l"/>
                <a:tab pos="2171700" algn="l"/>
                <a:tab pos="2971800" algn="l"/>
                <a:tab pos="5715000" algn="l"/>
                <a:tab pos="6057900" algn="l"/>
              </a:tabLst>
              <a:defRPr>
                <a:solidFill>
                  <a:schemeClr val="tx1"/>
                </a:solidFill>
                <a:latin typeface="Arial" panose="020B0604020202020204" pitchFamily="34" charset="0"/>
              </a:defRPr>
            </a:lvl8pPr>
            <a:lvl9pPr eaLnBrk="0" fontAlgn="base" hangingPunct="0">
              <a:spcBef>
                <a:spcPct val="0"/>
              </a:spcBef>
              <a:spcAft>
                <a:spcPct val="0"/>
              </a:spcAft>
              <a:tabLst>
                <a:tab pos="1079500" algn="l"/>
                <a:tab pos="2171700" algn="l"/>
                <a:tab pos="2971800" algn="l"/>
                <a:tab pos="5715000" algn="l"/>
                <a:tab pos="60579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057900" algn="l"/>
              </a:tabLst>
            </a:pPr>
            <a:r>
              <a:rPr kumimoji="0" lang="en-US" altLang="en-US" sz="70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___________________________________________________________________________________________________________</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057900" algn="l"/>
              </a:tabLst>
            </a:pP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JANUARY 15	Meetings:	5, 12, 19, 26	gym/Scout Room</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057900" algn="l"/>
              </a:tabLst>
            </a:pP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5, 19	TLC meeting at 7:00 PM</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057900" algn="l"/>
              </a:tabLst>
            </a:pPr>
            <a:r>
              <a:rPr kumimoji="0" lang="en-US" altLang="en-US" sz="1050" b="0" i="1"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Theme:	</a:t>
            </a: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15	Committee Meeting 7:30 </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057900" algn="l"/>
              </a:tabLst>
            </a:pPr>
            <a:r>
              <a:rPr kumimoji="0" lang="en-US" altLang="en-US" sz="1050" b="0" i="1" u="none" strike="noStrike" cap="none" normalizeH="0" baseline="0" dirty="0">
                <a:ln>
                  <a:noFill/>
                </a:ln>
                <a:solidFill>
                  <a:srgbClr val="FF0000"/>
                </a:solidFill>
                <a:effectLst/>
                <a:latin typeface="Helvetica" panose="020B0604020202020204" pitchFamily="34" charset="0"/>
                <a:ea typeface="Times New Roman" panose="02020603050405020304" pitchFamily="18" charset="0"/>
                <a:cs typeface="Times New Roman" panose="02020603050405020304" pitchFamily="18" charset="0"/>
              </a:rPr>
              <a:t>Klondike Prep</a:t>
            </a:r>
            <a:r>
              <a:rPr kumimoji="0" lang="en-US" altLang="en-US" sz="1050" b="0" i="0" u="none" strike="noStrike" cap="none" normalizeH="0" baseline="0" dirty="0">
                <a:ln>
                  <a:noFill/>
                </a:ln>
                <a:solidFill>
                  <a:srgbClr val="FF0000"/>
                </a:solidFill>
                <a:effectLst/>
                <a:latin typeface="Helvetica" panose="020B0604020202020204" pitchFamily="34" charset="0"/>
                <a:ea typeface="Times New Roman" panose="02020603050405020304" pitchFamily="18" charset="0"/>
                <a:cs typeface="Times New Roman" panose="02020603050405020304" pitchFamily="18" charset="0"/>
              </a:rPr>
              <a:t>	</a:t>
            </a: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Monthly Event:	23-25	Klondike Derby - </a:t>
            </a:r>
            <a:r>
              <a:rPr kumimoji="0" lang="en-US" altLang="en-US" sz="1050" b="0" i="0" u="none" strike="noStrike" cap="none" normalizeH="0" baseline="0" dirty="0" err="1">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Ockanickon</a:t>
            </a: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Cabins		</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057900" algn="l"/>
              </a:tabLst>
            </a:pP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___________________________________________________________________________________________________________</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057900" algn="l"/>
              </a:tabLst>
            </a:pP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FEBRUARY 15	Meetings:	2, 9, 16, 23	gym/Scout Room</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057900" algn="l"/>
              </a:tabLst>
            </a:pP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2, 16	TLC meeting at 7:00 PM</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057900" algn="l"/>
              </a:tabLst>
            </a:pPr>
            <a:r>
              <a:rPr kumimoji="0" lang="en-US" altLang="en-US" sz="1050" b="0" i="1"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Theme:</a:t>
            </a: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19	Committee Meeting 7:30 </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057900" algn="l"/>
              </a:tabLst>
            </a:pPr>
            <a:r>
              <a:rPr kumimoji="0" lang="en-US" altLang="en-US" sz="1050" b="0" i="1" u="none" strike="noStrike" cap="none" normalizeH="0" baseline="0" dirty="0">
                <a:ln>
                  <a:noFill/>
                </a:ln>
                <a:solidFill>
                  <a:srgbClr val="FF0000"/>
                </a:solidFill>
                <a:effectLst/>
                <a:latin typeface="Helvetica" panose="020B0604020202020204" pitchFamily="34" charset="0"/>
                <a:ea typeface="Times New Roman" panose="02020603050405020304" pitchFamily="18" charset="0"/>
                <a:cs typeface="Times New Roman" panose="02020603050405020304" pitchFamily="18" charset="0"/>
              </a:rPr>
              <a:t>Music</a:t>
            </a: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Monthly Events:	20-22	Snow Sports Skiing, boarding - Elk Mtn	  	Cabin</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057900" algn="l"/>
              </a:tabLst>
            </a:pP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1	Scout Sunday--</a:t>
            </a:r>
            <a:r>
              <a:rPr kumimoji="0" lang="en-US" altLang="en-US" sz="1050" b="1"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ATTENDANCE REQUIRED</a:t>
            </a: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057900" algn="l"/>
              </a:tabLst>
            </a:pP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___________________________________________________________________________________________________________</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057900" algn="l"/>
              </a:tabLst>
            </a:pP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MARCH 15	Meetings:	2,9,16, 23,30	gym/Scout Room</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057900" algn="l"/>
              </a:tabLst>
            </a:pP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2, 23	TLC meeting at 7:00 PM</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057900" algn="l"/>
              </a:tabLst>
            </a:pP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16	</a:t>
            </a:r>
            <a:r>
              <a:rPr kumimoji="0" lang="en-US" altLang="en-US" sz="1050" b="1"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Court of Honor (Family Pot Luck) 7:30 PM</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057900" algn="l"/>
              </a:tabLst>
            </a:pPr>
            <a:r>
              <a:rPr kumimoji="0" lang="en-US" altLang="en-US" sz="1050" b="0" i="1"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Theme:</a:t>
            </a: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19	Committee Meeting 7:30</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057900" algn="l"/>
              </a:tabLst>
            </a:pPr>
            <a:r>
              <a:rPr kumimoji="0" lang="en-US" altLang="en-US" sz="1050" b="0" i="1" u="none" strike="noStrike" cap="none" normalizeH="0" baseline="0" dirty="0">
                <a:ln>
                  <a:noFill/>
                </a:ln>
                <a:solidFill>
                  <a:srgbClr val="FF0000"/>
                </a:solidFill>
                <a:effectLst/>
                <a:latin typeface="Helvetica" panose="020B0604020202020204" pitchFamily="34" charset="0"/>
                <a:ea typeface="Times New Roman" panose="02020603050405020304" pitchFamily="18" charset="0"/>
                <a:cs typeface="Times New Roman" panose="02020603050405020304" pitchFamily="18" charset="0"/>
              </a:rPr>
              <a:t>Climbing</a:t>
            </a: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Monthly Event:	20-22	Gettysburg, PA		Tents</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057900" algn="l"/>
              </a:tabLst>
            </a:pP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___________________________________________________________________________________________________________</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057900" algn="l"/>
              </a:tabLst>
            </a:pP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APRIL 15	Meetings:	6,13, 20, 27	gym/Scout Room</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057900" algn="l"/>
              </a:tabLst>
            </a:pP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6, 20	TLC meeting at 7:00 PM</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057900" algn="l"/>
              </a:tabLst>
            </a:pPr>
            <a:r>
              <a:rPr kumimoji="0" lang="en-US" altLang="en-US" sz="1050" b="0" i="1"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Theme:	</a:t>
            </a: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16	Committee Meeting 7:30	</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057900" algn="l"/>
              </a:tabLst>
            </a:pPr>
            <a:r>
              <a:rPr kumimoji="0" lang="en-US" altLang="en-US" sz="1050" b="0" i="1" u="none" strike="noStrike" cap="none" normalizeH="0" baseline="0" dirty="0">
                <a:ln>
                  <a:noFill/>
                </a:ln>
                <a:solidFill>
                  <a:srgbClr val="FF0000"/>
                </a:solidFill>
                <a:effectLst/>
                <a:latin typeface="Helvetica" panose="020B0604020202020204" pitchFamily="34" charset="0"/>
                <a:ea typeface="Times New Roman" panose="02020603050405020304" pitchFamily="18" charset="0"/>
                <a:cs typeface="Times New Roman" panose="02020603050405020304" pitchFamily="18" charset="0"/>
              </a:rPr>
              <a:t>Fire Building/Env Sci</a:t>
            </a: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High Adventure Event:10-12	Backpacking (location </a:t>
            </a:r>
            <a:r>
              <a:rPr kumimoji="0" lang="en-US" altLang="en-US" sz="1050" b="0" i="0" u="none" strike="noStrike" cap="none" normalizeH="0" baseline="0" dirty="0" err="1">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tbd</a:t>
            </a: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057900" algn="l"/>
              </a:tabLst>
            </a:pP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Monthly Events:	24-26	Lenape District Camporee, TBD		Tents</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057900" algn="l"/>
              </a:tabLst>
            </a:pP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___________________________________________________________________________________________________________</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057900" algn="l"/>
              </a:tabLst>
            </a:pP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MAY 15	Meetings:	4, 11, 18	gym/Scout Room (NO MEETING May 25,  MEMORIAL DAY!)</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057900" algn="l"/>
              </a:tabLst>
            </a:pP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11	TLC meeting at 7:00 PM</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057900" algn="l"/>
              </a:tabLst>
            </a:pPr>
            <a:r>
              <a:rPr kumimoji="0" lang="en-US" altLang="en-US" sz="1050" b="0" i="1"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Theme:</a:t>
            </a: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4, 18	Sell Strawberry Tickets</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057900" algn="l"/>
              </a:tabLst>
            </a:pPr>
            <a:r>
              <a:rPr kumimoji="0" lang="en-US" altLang="en-US" sz="1050" b="0" i="1" u="none" strike="noStrike" cap="none" normalizeH="0" baseline="0" dirty="0">
                <a:ln>
                  <a:noFill/>
                </a:ln>
                <a:solidFill>
                  <a:srgbClr val="FF0000"/>
                </a:solidFill>
                <a:effectLst/>
                <a:latin typeface="Helvetica" panose="020B0604020202020204" pitchFamily="34" charset="0"/>
                <a:ea typeface="Times New Roman" panose="02020603050405020304" pitchFamily="18" charset="0"/>
                <a:cs typeface="Times New Roman" panose="02020603050405020304" pitchFamily="18" charset="0"/>
              </a:rPr>
              <a:t>Canoeing/Kayaking	</a:t>
            </a: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21	Committee Meeting 7:30</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057900" algn="l"/>
              </a:tabLst>
            </a:pPr>
            <a:r>
              <a:rPr kumimoji="0" lang="en-US" altLang="en-US" sz="1050" b="0" i="0" u="none" strike="noStrike" cap="none" normalizeH="0" baseline="0" dirty="0">
                <a:ln>
                  <a:noFill/>
                </a:ln>
                <a:solidFill>
                  <a:srgbClr val="FF0000"/>
                </a:solidFill>
                <a:effectLst/>
                <a:latin typeface="Helvetica" panose="020B0604020202020204" pitchFamily="34" charset="0"/>
                <a:ea typeface="Times New Roman" panose="02020603050405020304" pitchFamily="18" charset="0"/>
                <a:cs typeface="Times New Roman" panose="02020603050405020304" pitchFamily="18" charset="0"/>
              </a:rPr>
              <a:t>	</a:t>
            </a: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Monthly Events:	15-17	Whitewater Rafting, Camp </a:t>
            </a:r>
            <a:r>
              <a:rPr kumimoji="0" lang="en-US" altLang="en-US" sz="1050" b="0" i="0" u="none" strike="noStrike" cap="none" normalizeH="0" baseline="0" dirty="0" err="1">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Acahela</a:t>
            </a: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Tents</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057900" algn="l"/>
              </a:tabLst>
            </a:pP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25	Memorial Day Parade		</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057900" algn="l"/>
              </a:tabLst>
            </a:pP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___________________________________________________________________________________________________________</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057900" algn="l"/>
              </a:tabLst>
            </a:pP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JUNE 15	Meetings:	1, 8, 15, 22, 29gym/Scout Room and Burpee Park </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057900" algn="l"/>
              </a:tabLst>
            </a:pP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1, 15	TLC meeting at 7:00 PM</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057900" algn="l"/>
              </a:tabLst>
            </a:pPr>
            <a:r>
              <a:rPr kumimoji="0" lang="en-US" altLang="en-US" sz="1050" b="0" i="1"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Theme:</a:t>
            </a: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18	Committee Meeting 7:30 </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057900" algn="l"/>
              </a:tabLst>
            </a:pPr>
            <a:r>
              <a:rPr kumimoji="0" lang="en-US" altLang="en-US" sz="1050" b="0" i="1" u="none" strike="noStrike" cap="none" normalizeH="0" baseline="0" dirty="0">
                <a:ln>
                  <a:noFill/>
                </a:ln>
                <a:solidFill>
                  <a:srgbClr val="FF0000"/>
                </a:solidFill>
                <a:effectLst/>
                <a:latin typeface="Helvetica" panose="020B0604020202020204" pitchFamily="34" charset="0"/>
                <a:ea typeface="Times New Roman" panose="02020603050405020304" pitchFamily="18" charset="0"/>
                <a:cs typeface="Times New Roman" panose="02020603050405020304" pitchFamily="18" charset="0"/>
              </a:rPr>
              <a:t>Sports</a:t>
            </a: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High Adventure Event:	5-7	Backpacking trip, TBD		Tents</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057900" algn="l"/>
              </a:tabLst>
            </a:pP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15	</a:t>
            </a:r>
            <a:r>
              <a:rPr kumimoji="0" lang="en-US" altLang="en-US" sz="1050" b="1"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Court of Honor (outdoors, Lake Galena)</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057900" algn="l"/>
              </a:tabLst>
            </a:pP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13	</a:t>
            </a:r>
            <a:r>
              <a:rPr kumimoji="0" lang="en-US" altLang="en-US" sz="1050" b="1"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STRAWBERRY FESTIVAL--ATTENDANCE REQUIRED</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057900" algn="l"/>
              </a:tabLst>
            </a:pP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___________________________________________________________________________________________________________</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057900" algn="l"/>
              </a:tabLst>
            </a:pP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JULY 15	Monthly Event:	12-18	Summer Camp – </a:t>
            </a:r>
            <a:r>
              <a:rPr kumimoji="0" lang="en-US" altLang="en-US" sz="1050" b="0" i="0" u="none" strike="noStrike" cap="none" normalizeH="0" baseline="0" dirty="0" err="1">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Resica</a:t>
            </a: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Falls Scout Reservation 		Tents </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057900" algn="l"/>
              </a:tabLst>
            </a:pP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___________________________________________________________________________________________________________</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057900" algn="l"/>
              </a:tabLst>
            </a:pP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AUGUST 15	Meetings:	31	Prepare for the Year</a:t>
            </a:r>
            <a:endParaRPr kumimoji="0" lang="en-US" altLang="en-US"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079500" algn="l"/>
                <a:tab pos="2171700" algn="l"/>
                <a:tab pos="2971800" algn="l"/>
                <a:tab pos="5715000" algn="l"/>
                <a:tab pos="6057900" algn="l"/>
              </a:tabLst>
            </a:pPr>
            <a:r>
              <a:rPr kumimoji="0" lang="en-US" altLang="en-US" sz="1050" b="0" i="0" u="none" strike="noStrike" cap="none" normalizeH="0" baseline="0" dirty="0">
                <a:ln>
                  <a:noFill/>
                </a:ln>
                <a:solidFill>
                  <a:schemeClr val="tx1"/>
                </a:solidFill>
                <a:effectLst/>
                <a:latin typeface="Helvetica" panose="020B0604020202020204" pitchFamily="34" charset="0"/>
                <a:ea typeface="Times New Roman" panose="02020603050405020304" pitchFamily="18" charset="0"/>
                <a:cs typeface="Times New Roman" panose="02020603050405020304" pitchFamily="18" charset="0"/>
              </a:rPr>
              <a:t>		27	Committee Meeting 7:30 </a:t>
            </a:r>
            <a:endParaRPr kumimoji="0" lang="en-US" altLang="en-US" sz="105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9725616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A28AF-57BA-5951-0CF1-C34187084EC7}"/>
              </a:ext>
            </a:extLst>
          </p:cNvPr>
          <p:cNvSpPr>
            <a:spLocks noGrp="1"/>
          </p:cNvSpPr>
          <p:nvPr>
            <p:ph type="title"/>
          </p:nvPr>
        </p:nvSpPr>
        <p:spPr>
          <a:xfrm>
            <a:off x="429767" y="548640"/>
            <a:ext cx="10699149" cy="1143000"/>
          </a:xfrm>
        </p:spPr>
        <p:txBody>
          <a:bodyPr/>
          <a:lstStyle/>
          <a:p>
            <a:pPr algn="ctr"/>
            <a:r>
              <a:rPr lang="en-US" dirty="0"/>
              <a:t>VENTURING</a:t>
            </a:r>
          </a:p>
        </p:txBody>
      </p:sp>
      <p:sp>
        <p:nvSpPr>
          <p:cNvPr id="3" name="Content Placeholder 2">
            <a:extLst>
              <a:ext uri="{FF2B5EF4-FFF2-40B4-BE49-F238E27FC236}">
                <a16:creationId xmlns:a16="http://schemas.microsoft.com/office/drawing/2014/main" id="{CD14417D-FDA9-AE81-73E9-801FBF9CF1A0}"/>
              </a:ext>
            </a:extLst>
          </p:cNvPr>
          <p:cNvSpPr>
            <a:spLocks noGrp="1"/>
          </p:cNvSpPr>
          <p:nvPr>
            <p:ph sz="quarter" idx="14"/>
          </p:nvPr>
        </p:nvSpPr>
        <p:spPr/>
        <p:txBody>
          <a:bodyPr/>
          <a:lstStyle/>
          <a:p>
            <a:pPr marL="0" indent="0">
              <a:buNone/>
            </a:pPr>
            <a:r>
              <a:rPr lang="en-US" dirty="0"/>
              <a:t>YOUTH LED!</a:t>
            </a:r>
          </a:p>
          <a:p>
            <a:pPr marL="0" indent="0">
              <a:buNone/>
            </a:pPr>
            <a:r>
              <a:rPr lang="en-US" dirty="0"/>
              <a:t>SEVEN STEP Process</a:t>
            </a:r>
          </a:p>
          <a:p>
            <a:pPr marL="342900" indent="-342900">
              <a:buFont typeface="+mj-lt"/>
              <a:buAutoNum type="arabicPeriod"/>
            </a:pPr>
            <a:r>
              <a:rPr lang="en-US" dirty="0"/>
              <a:t>Delfine the Specific of the Activity</a:t>
            </a:r>
          </a:p>
          <a:p>
            <a:pPr marL="342900" indent="-342900">
              <a:buFont typeface="+mj-lt"/>
              <a:buAutoNum type="arabicPeriod"/>
            </a:pPr>
            <a:r>
              <a:rPr lang="en-US" dirty="0"/>
              <a:t>Define the Resources</a:t>
            </a:r>
          </a:p>
          <a:p>
            <a:pPr marL="342900" indent="-342900">
              <a:buFont typeface="+mj-lt"/>
              <a:buAutoNum type="arabicPeriod"/>
            </a:pPr>
            <a:r>
              <a:rPr lang="en-US" dirty="0"/>
              <a:t>Consider Alternatives</a:t>
            </a:r>
          </a:p>
          <a:p>
            <a:pPr marL="342900" indent="-342900">
              <a:buFont typeface="+mj-lt"/>
              <a:buAutoNum type="arabicPeriod"/>
            </a:pPr>
            <a:r>
              <a:rPr lang="en-US" dirty="0"/>
              <a:t>Commit the Plan to Writing</a:t>
            </a:r>
          </a:p>
          <a:p>
            <a:pPr marL="342900" indent="-342900">
              <a:buFont typeface="+mj-lt"/>
              <a:buAutoNum type="arabicPeriod"/>
            </a:pPr>
            <a:r>
              <a:rPr lang="en-US" dirty="0"/>
              <a:t>Promote the Plan</a:t>
            </a:r>
          </a:p>
          <a:p>
            <a:pPr marL="342900" indent="-342900">
              <a:buFont typeface="+mj-lt"/>
              <a:buAutoNum type="arabicPeriod"/>
            </a:pPr>
            <a:r>
              <a:rPr lang="en-US" dirty="0"/>
              <a:t>Implement the Plan</a:t>
            </a:r>
          </a:p>
          <a:p>
            <a:pPr marL="342900" indent="-342900">
              <a:buFont typeface="+mj-lt"/>
              <a:buAutoNum type="arabicPeriod"/>
            </a:pPr>
            <a:r>
              <a:rPr lang="en-US" dirty="0"/>
              <a:t>Assess the Activity</a:t>
            </a:r>
          </a:p>
        </p:txBody>
      </p:sp>
      <p:pic>
        <p:nvPicPr>
          <p:cNvPr id="6" name="Picture 5">
            <a:extLst>
              <a:ext uri="{FF2B5EF4-FFF2-40B4-BE49-F238E27FC236}">
                <a16:creationId xmlns:a16="http://schemas.microsoft.com/office/drawing/2014/main" id="{45A237E6-E8A6-E6F1-F588-5D7452942DD9}"/>
              </a:ext>
            </a:extLst>
          </p:cNvPr>
          <p:cNvPicPr>
            <a:picLocks noChangeAspect="1"/>
          </p:cNvPicPr>
          <p:nvPr/>
        </p:nvPicPr>
        <p:blipFill>
          <a:blip r:embed="rId2"/>
          <a:stretch>
            <a:fillRect/>
          </a:stretch>
        </p:blipFill>
        <p:spPr>
          <a:xfrm>
            <a:off x="6699207" y="1691640"/>
            <a:ext cx="4907956" cy="4912110"/>
          </a:xfrm>
          <a:prstGeom prst="rect">
            <a:avLst/>
          </a:prstGeom>
        </p:spPr>
      </p:pic>
    </p:spTree>
    <p:extLst>
      <p:ext uri="{BB962C8B-B14F-4D97-AF65-F5344CB8AC3E}">
        <p14:creationId xmlns:p14="http://schemas.microsoft.com/office/powerpoint/2010/main" val="3599689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5D551-C6B2-A465-6CBE-6150565E2B9A}"/>
              </a:ext>
            </a:extLst>
          </p:cNvPr>
          <p:cNvSpPr>
            <a:spLocks noGrp="1"/>
          </p:cNvSpPr>
          <p:nvPr>
            <p:ph type="title"/>
          </p:nvPr>
        </p:nvSpPr>
        <p:spPr/>
        <p:txBody>
          <a:bodyPr/>
          <a:lstStyle/>
          <a:p>
            <a:r>
              <a:rPr lang="en-US" dirty="0"/>
              <a:t>WHAT COOL STUFF IS OUT THAR!</a:t>
            </a:r>
          </a:p>
        </p:txBody>
      </p:sp>
      <p:sp>
        <p:nvSpPr>
          <p:cNvPr id="3" name="Content Placeholder 2">
            <a:extLst>
              <a:ext uri="{FF2B5EF4-FFF2-40B4-BE49-F238E27FC236}">
                <a16:creationId xmlns:a16="http://schemas.microsoft.com/office/drawing/2014/main" id="{3AB377C8-923E-FC25-07EF-93B442FB133D}"/>
              </a:ext>
            </a:extLst>
          </p:cNvPr>
          <p:cNvSpPr>
            <a:spLocks noGrp="1"/>
          </p:cNvSpPr>
          <p:nvPr>
            <p:ph idx="1"/>
          </p:nvPr>
        </p:nvSpPr>
        <p:spPr/>
        <p:txBody>
          <a:bodyPr/>
          <a:lstStyle/>
          <a:p>
            <a:pPr marL="342900" indent="-342900">
              <a:buFont typeface="+mj-lt"/>
              <a:buAutoNum type="arabicPeriod"/>
            </a:pPr>
            <a:r>
              <a:rPr lang="en-US" dirty="0"/>
              <a:t>Front Country</a:t>
            </a:r>
          </a:p>
          <a:p>
            <a:pPr lvl="1"/>
            <a:r>
              <a:rPr lang="en-US" dirty="0"/>
              <a:t>State Parks</a:t>
            </a:r>
          </a:p>
          <a:p>
            <a:pPr lvl="1"/>
            <a:r>
              <a:rPr lang="en-US" dirty="0"/>
              <a:t>County Parks </a:t>
            </a:r>
          </a:p>
          <a:p>
            <a:pPr lvl="1"/>
            <a:r>
              <a:rPr lang="en-US" dirty="0"/>
              <a:t>National Parks, Recreational Areas, Historical Parks, NPS Site</a:t>
            </a:r>
          </a:p>
          <a:p>
            <a:pPr lvl="1"/>
            <a:r>
              <a:rPr lang="en-US" dirty="0"/>
              <a:t>Scout Camps, </a:t>
            </a:r>
          </a:p>
          <a:p>
            <a:pPr lvl="1"/>
            <a:r>
              <a:rPr lang="en-US" dirty="0"/>
              <a:t>Urban Areas,</a:t>
            </a:r>
          </a:p>
          <a:p>
            <a:pPr lvl="1"/>
            <a:r>
              <a:rPr lang="en-US" dirty="0"/>
              <a:t>Historical</a:t>
            </a:r>
          </a:p>
          <a:p>
            <a:pPr marL="342900" indent="-342900">
              <a:buFont typeface="+mj-lt"/>
              <a:buAutoNum type="arabicPeriod"/>
            </a:pPr>
            <a:r>
              <a:rPr lang="en-US" dirty="0"/>
              <a:t>Back Country, </a:t>
            </a:r>
          </a:p>
          <a:p>
            <a:pPr lvl="1"/>
            <a:r>
              <a:rPr lang="en-US" dirty="0"/>
              <a:t>High Adventure</a:t>
            </a:r>
          </a:p>
          <a:p>
            <a:pPr lvl="1"/>
            <a:r>
              <a:rPr lang="en-US" dirty="0"/>
              <a:t>Wilderness </a:t>
            </a:r>
          </a:p>
          <a:p>
            <a:pPr lvl="2"/>
            <a:r>
              <a:rPr lang="en-US" dirty="0"/>
              <a:t>Backpacking/canoeing</a:t>
            </a:r>
          </a:p>
          <a:p>
            <a:pPr marL="342900" indent="-342900">
              <a:buFont typeface="+mj-lt"/>
              <a:buAutoNum type="arabicPeriod"/>
            </a:pPr>
            <a:r>
              <a:rPr lang="en-US" dirty="0"/>
              <a:t>Other or JUST Fun Stuff</a:t>
            </a:r>
          </a:p>
        </p:txBody>
      </p:sp>
    </p:spTree>
    <p:extLst>
      <p:ext uri="{BB962C8B-B14F-4D97-AF65-F5344CB8AC3E}">
        <p14:creationId xmlns:p14="http://schemas.microsoft.com/office/powerpoint/2010/main" val="9507872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7E3F37C-C5CF-CD64-ABB9-50C3105D9135}"/>
              </a:ext>
            </a:extLst>
          </p:cNvPr>
          <p:cNvSpPr>
            <a:spLocks noGrp="1"/>
          </p:cNvSpPr>
          <p:nvPr>
            <p:ph type="title"/>
          </p:nvPr>
        </p:nvSpPr>
        <p:spPr>
          <a:xfrm>
            <a:off x="429769" y="180649"/>
            <a:ext cx="4775158" cy="1190951"/>
          </a:xfrm>
        </p:spPr>
        <p:txBody>
          <a:bodyPr>
            <a:normAutofit/>
          </a:bodyPr>
          <a:lstStyle/>
          <a:p>
            <a:r>
              <a:rPr lang="en-US" dirty="0"/>
              <a:t>NJ State Parks </a:t>
            </a:r>
            <a:r>
              <a:rPr lang="en-US" sz="1200" dirty="0">
                <a:hlinkClick r:id="rId2"/>
              </a:rPr>
              <a:t>https://www.njportal.com/DEP/NJOutdoors/Park/Search</a:t>
            </a:r>
            <a:br>
              <a:rPr lang="en-US" sz="1200" dirty="0"/>
            </a:br>
            <a:br>
              <a:rPr lang="en-US" sz="1200" dirty="0"/>
            </a:br>
            <a:endParaRPr lang="en-US" sz="1200" dirty="0"/>
          </a:p>
        </p:txBody>
      </p:sp>
      <p:pic>
        <p:nvPicPr>
          <p:cNvPr id="3074" name="Picture 2">
            <a:extLst>
              <a:ext uri="{FF2B5EF4-FFF2-40B4-BE49-F238E27FC236}">
                <a16:creationId xmlns:a16="http://schemas.microsoft.com/office/drawing/2014/main" id="{BF4C1597-72F1-8EFC-5C98-404B1D089D86}"/>
              </a:ext>
            </a:extLst>
          </p:cNvPr>
          <p:cNvPicPr>
            <a:picLocks noGrp="1" noChangeAspect="1" noChangeArrowheads="1"/>
          </p:cNvPicPr>
          <p:nvPr>
            <p:ph type="pic" sz="quarter" idx="13"/>
          </p:nvPr>
        </p:nvPicPr>
        <p:blipFill>
          <a:blip r:embed="rId3">
            <a:extLst>
              <a:ext uri="{28A0092B-C50C-407E-A947-70E740481C1C}">
                <a14:useLocalDpi xmlns:a14="http://schemas.microsoft.com/office/drawing/2010/main" val="0"/>
              </a:ext>
            </a:extLst>
          </a:blip>
          <a:srcRect t="18285" b="18285"/>
          <a:stretch/>
        </p:blipFill>
        <p:spPr bwMode="auto">
          <a:xfrm>
            <a:off x="510075" y="1371600"/>
            <a:ext cx="4775158" cy="4960939"/>
          </a:xfrm>
          <a:prstGeom prst="rect">
            <a:avLst/>
          </a:prstGeom>
          <a:noFill/>
          <a:extLst>
            <a:ext uri="{909E8E84-426E-40DD-AFC4-6F175D3DCCD1}">
              <a14:hiddenFill xmlns:a14="http://schemas.microsoft.com/office/drawing/2010/main">
                <a:solidFill>
                  <a:srgbClr val="FFFFFF"/>
                </a:solidFill>
              </a14:hiddenFill>
            </a:ext>
          </a:extLst>
        </p:spPr>
      </p:pic>
      <p:pic>
        <p:nvPicPr>
          <p:cNvPr id="11" name="Content Placeholder 10">
            <a:extLst>
              <a:ext uri="{FF2B5EF4-FFF2-40B4-BE49-F238E27FC236}">
                <a16:creationId xmlns:a16="http://schemas.microsoft.com/office/drawing/2014/main" id="{CCA120B2-AF69-8A32-D636-1CFDFAF4B3EF}"/>
              </a:ext>
            </a:extLst>
          </p:cNvPr>
          <p:cNvPicPr>
            <a:picLocks noGrp="1" noChangeAspect="1"/>
          </p:cNvPicPr>
          <p:nvPr>
            <p:ph sz="quarter" idx="14"/>
          </p:nvPr>
        </p:nvPicPr>
        <p:blipFill>
          <a:blip r:embed="rId4"/>
          <a:stretch>
            <a:fillRect/>
          </a:stretch>
        </p:blipFill>
        <p:spPr>
          <a:xfrm>
            <a:off x="6244683" y="549275"/>
            <a:ext cx="4268809" cy="5783263"/>
          </a:xfrm>
          <a:prstGeom prst="rect">
            <a:avLst/>
          </a:prstGeom>
        </p:spPr>
      </p:pic>
    </p:spTree>
    <p:extLst>
      <p:ext uri="{BB962C8B-B14F-4D97-AF65-F5344CB8AC3E}">
        <p14:creationId xmlns:p14="http://schemas.microsoft.com/office/powerpoint/2010/main" val="19260114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F9A76-BD0F-7792-4BCB-790C1CD1FBC6}"/>
              </a:ext>
            </a:extLst>
          </p:cNvPr>
          <p:cNvSpPr>
            <a:spLocks noGrp="1"/>
          </p:cNvSpPr>
          <p:nvPr>
            <p:ph type="title"/>
          </p:nvPr>
        </p:nvSpPr>
        <p:spPr/>
        <p:txBody>
          <a:bodyPr/>
          <a:lstStyle/>
          <a:p>
            <a:pPr algn="ctr"/>
            <a:r>
              <a:rPr lang="en-US" dirty="0"/>
              <a:t>First Things First: </a:t>
            </a:r>
            <a:br>
              <a:rPr lang="en-US" dirty="0"/>
            </a:br>
            <a:br>
              <a:rPr lang="en-US" dirty="0"/>
            </a:br>
            <a:r>
              <a:rPr lang="en-US" dirty="0"/>
              <a:t>OUR AGENDA</a:t>
            </a:r>
          </a:p>
        </p:txBody>
      </p:sp>
      <p:sp>
        <p:nvSpPr>
          <p:cNvPr id="3" name="Content Placeholder 2">
            <a:extLst>
              <a:ext uri="{FF2B5EF4-FFF2-40B4-BE49-F238E27FC236}">
                <a16:creationId xmlns:a16="http://schemas.microsoft.com/office/drawing/2014/main" id="{45C7E3EC-D3E5-399A-2081-644D913DE7F5}"/>
              </a:ext>
            </a:extLst>
          </p:cNvPr>
          <p:cNvSpPr>
            <a:spLocks noGrp="1"/>
          </p:cNvSpPr>
          <p:nvPr>
            <p:ph sz="quarter" idx="13"/>
          </p:nvPr>
        </p:nvSpPr>
        <p:spPr>
          <a:xfrm>
            <a:off x="4716965" y="640080"/>
            <a:ext cx="6869151" cy="5724144"/>
          </a:xfrm>
        </p:spPr>
        <p:txBody>
          <a:bodyPr>
            <a:normAutofit/>
          </a:bodyPr>
          <a:lstStyle/>
          <a:p>
            <a:pPr marL="342900" indent="-342900">
              <a:buFont typeface="+mj-lt"/>
              <a:buAutoNum type="arabicPeriod"/>
            </a:pPr>
            <a:r>
              <a:rPr lang="en-US" dirty="0"/>
              <a:t>INTRODUCTIONS </a:t>
            </a:r>
          </a:p>
          <a:p>
            <a:pPr lvl="1"/>
            <a:r>
              <a:rPr lang="en-US" dirty="0"/>
              <a:t>(Name, Unit, Town, Position, Anything else</a:t>
            </a:r>
            <a:r>
              <a:rPr lang="en-US" dirty="0">
                <a:sym typeface="Wingdings" panose="05000000000000000000" pitchFamily="2" charset="2"/>
              </a:rPr>
              <a:t></a:t>
            </a:r>
            <a:r>
              <a:rPr lang="en-US" dirty="0"/>
              <a:t>)</a:t>
            </a:r>
          </a:p>
          <a:p>
            <a:pPr marL="342900" indent="-342900">
              <a:buFont typeface="+mj-lt"/>
              <a:buAutoNum type="arabicPeriod"/>
            </a:pPr>
            <a:r>
              <a:rPr lang="en-US" dirty="0"/>
              <a:t>SAFETY and ADULT Direct Contact Leader Training </a:t>
            </a:r>
          </a:p>
          <a:p>
            <a:pPr marL="342900" indent="-342900">
              <a:buFont typeface="+mj-lt"/>
              <a:buAutoNum type="arabicPeriod"/>
            </a:pPr>
            <a:r>
              <a:rPr lang="en-US" dirty="0"/>
              <a:t>Does if fit with the Annual Unit Program?</a:t>
            </a:r>
          </a:p>
          <a:p>
            <a:pPr marL="342900" indent="-342900">
              <a:buFont typeface="+mj-lt"/>
              <a:buAutoNum type="arabicPeriod"/>
            </a:pPr>
            <a:r>
              <a:rPr lang="en-US" dirty="0"/>
              <a:t>Plan, Revise/Replan, Prepare, Exercise, Execute (Do </a:t>
            </a:r>
            <a:r>
              <a:rPr lang="en-US" dirty="0" err="1"/>
              <a:t>yer</a:t>
            </a:r>
            <a:r>
              <a:rPr lang="en-US" dirty="0"/>
              <a:t> HOMEWORK)</a:t>
            </a:r>
          </a:p>
          <a:p>
            <a:pPr marL="342900" indent="-342900">
              <a:buFont typeface="+mj-lt"/>
              <a:buAutoNum type="arabicPeriod"/>
            </a:pPr>
            <a:r>
              <a:rPr lang="en-US" dirty="0"/>
              <a:t>WHAT? WHERE? WHEN? HOW </a:t>
            </a:r>
          </a:p>
          <a:p>
            <a:pPr lvl="1"/>
            <a:r>
              <a:rPr lang="en-US" dirty="0"/>
              <a:t>Front Country,</a:t>
            </a:r>
          </a:p>
          <a:p>
            <a:pPr lvl="1"/>
            <a:r>
              <a:rPr lang="en-US" dirty="0"/>
              <a:t>Scout Camps, </a:t>
            </a:r>
          </a:p>
          <a:p>
            <a:pPr lvl="1"/>
            <a:r>
              <a:rPr lang="en-US" dirty="0"/>
              <a:t>Back Country, </a:t>
            </a:r>
          </a:p>
          <a:p>
            <a:pPr lvl="1"/>
            <a:r>
              <a:rPr lang="en-US" dirty="0"/>
              <a:t>High Adventure, </a:t>
            </a:r>
          </a:p>
          <a:p>
            <a:pPr lvl="1"/>
            <a:r>
              <a:rPr lang="en-US" dirty="0"/>
              <a:t>Historical, </a:t>
            </a:r>
          </a:p>
          <a:p>
            <a:pPr lvl="1"/>
            <a:r>
              <a:rPr lang="en-US" dirty="0"/>
              <a:t>Urban Areas,</a:t>
            </a:r>
          </a:p>
          <a:p>
            <a:pPr lvl="1"/>
            <a:r>
              <a:rPr lang="en-US" dirty="0"/>
              <a:t>General Fun Stuff</a:t>
            </a:r>
          </a:p>
          <a:p>
            <a:pPr marL="342900" indent="-342900">
              <a:buFont typeface="+mj-lt"/>
              <a:buAutoNum type="arabicPeriod"/>
            </a:pPr>
            <a:endParaRPr lang="en-US" dirty="0"/>
          </a:p>
          <a:p>
            <a:pPr marL="342900" indent="-342900">
              <a:buFont typeface="+mj-lt"/>
              <a:buAutoNum type="arabicPeriod"/>
            </a:pPr>
            <a:endParaRPr lang="en-US" dirty="0"/>
          </a:p>
        </p:txBody>
      </p:sp>
    </p:spTree>
    <p:extLst>
      <p:ext uri="{BB962C8B-B14F-4D97-AF65-F5344CB8AC3E}">
        <p14:creationId xmlns:p14="http://schemas.microsoft.com/office/powerpoint/2010/main" val="16739045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962048D-9877-0AD5-ED70-72FD8FC5334E}"/>
              </a:ext>
            </a:extLst>
          </p:cNvPr>
          <p:cNvSpPr>
            <a:spLocks noGrp="1"/>
          </p:cNvSpPr>
          <p:nvPr>
            <p:ph type="title"/>
          </p:nvPr>
        </p:nvSpPr>
        <p:spPr>
          <a:xfrm>
            <a:off x="429767" y="294248"/>
            <a:ext cx="11164825" cy="475186"/>
          </a:xfrm>
        </p:spPr>
        <p:txBody>
          <a:bodyPr>
            <a:normAutofit fontScale="90000"/>
          </a:bodyPr>
          <a:lstStyle/>
          <a:p>
            <a:r>
              <a:rPr lang="en-US" dirty="0"/>
              <a:t>Mercer County </a:t>
            </a:r>
            <a:r>
              <a:rPr lang="en-US" sz="1300" dirty="0"/>
              <a:t>(https://www.mercercounty.org/visit/visit-mercer-county/historic-sites)</a:t>
            </a:r>
          </a:p>
        </p:txBody>
      </p:sp>
      <p:sp>
        <p:nvSpPr>
          <p:cNvPr id="6" name="Text Placeholder 5">
            <a:extLst>
              <a:ext uri="{FF2B5EF4-FFF2-40B4-BE49-F238E27FC236}">
                <a16:creationId xmlns:a16="http://schemas.microsoft.com/office/drawing/2014/main" id="{78431DAC-0636-CBEB-FE1B-216CE8DBB414}"/>
              </a:ext>
            </a:extLst>
          </p:cNvPr>
          <p:cNvSpPr>
            <a:spLocks noGrp="1"/>
          </p:cNvSpPr>
          <p:nvPr>
            <p:ph type="body" sz="quarter" idx="13"/>
          </p:nvPr>
        </p:nvSpPr>
        <p:spPr>
          <a:xfrm>
            <a:off x="430213" y="769434"/>
            <a:ext cx="3517319" cy="5709425"/>
          </a:xfrm>
        </p:spPr>
        <p:txBody>
          <a:bodyPr>
            <a:noAutofit/>
          </a:bodyPr>
          <a:lstStyle/>
          <a:p>
            <a:r>
              <a:rPr lang="en-US" sz="900" u="sng" dirty="0">
                <a:hlinkClick r:id="rId3"/>
              </a:rPr>
              <a:t>Louis I. Kahn Trenton Bath House</a:t>
            </a:r>
            <a:endParaRPr lang="en-US" sz="900" dirty="0"/>
          </a:p>
          <a:p>
            <a:r>
              <a:rPr lang="en-US" sz="900" u="sng" dirty="0">
                <a:hlinkClick r:id="rId4"/>
              </a:rPr>
              <a:t>Mercer County Holocaust Resource Center</a:t>
            </a:r>
            <a:endParaRPr lang="en-US" sz="900" dirty="0"/>
          </a:p>
          <a:p>
            <a:r>
              <a:rPr lang="en-US" sz="900" u="sng" dirty="0">
                <a:hlinkClick r:id="rId5"/>
              </a:rPr>
              <a:t>Morven Museum and Garden</a:t>
            </a:r>
            <a:endParaRPr lang="en-US" sz="900" dirty="0"/>
          </a:p>
          <a:p>
            <a:r>
              <a:rPr lang="en-US" sz="900" u="sng" dirty="0">
                <a:hlinkClick r:id="rId6"/>
              </a:rPr>
              <a:t>Nassau Hall</a:t>
            </a:r>
            <a:endParaRPr lang="en-US" sz="900" dirty="0"/>
          </a:p>
          <a:p>
            <a:r>
              <a:rPr lang="en-US" sz="900" u="sng" dirty="0">
                <a:hlinkClick r:id="rId7"/>
              </a:rPr>
              <a:t>National Guard Militia Museum of New Jersey</a:t>
            </a:r>
            <a:endParaRPr lang="en-US" sz="900" dirty="0"/>
          </a:p>
          <a:p>
            <a:r>
              <a:rPr lang="en-US" sz="900" u="sng" dirty="0">
                <a:hlinkClick r:id="rId8"/>
              </a:rPr>
              <a:t>New Jersey State House</a:t>
            </a:r>
            <a:endParaRPr lang="en-US" sz="900" dirty="0"/>
          </a:p>
          <a:p>
            <a:r>
              <a:rPr lang="en-US" sz="900" u="sng" dirty="0">
                <a:hlinkClick r:id="rId9"/>
              </a:rPr>
              <a:t>New Jersey State Museum</a:t>
            </a:r>
            <a:endParaRPr lang="en-US" sz="900" dirty="0"/>
          </a:p>
          <a:p>
            <a:r>
              <a:rPr lang="en-US" sz="900" u="sng" dirty="0">
                <a:hlinkClick r:id="rId10"/>
              </a:rPr>
              <a:t>New Jersey State Police Museum and Learning Center</a:t>
            </a:r>
            <a:endParaRPr lang="en-US" sz="900" dirty="0"/>
          </a:p>
          <a:p>
            <a:r>
              <a:rPr lang="en-US" sz="900" u="sng" dirty="0">
                <a:hlinkClick r:id="rId11"/>
              </a:rPr>
              <a:t>Old Barracks Museum, Trenton</a:t>
            </a:r>
            <a:endParaRPr lang="en-US" sz="900" dirty="0"/>
          </a:p>
          <a:p>
            <a:r>
              <a:rPr lang="en-US" sz="900" u="sng" dirty="0">
                <a:hlinkClick r:id="rId12"/>
              </a:rPr>
              <a:t>Old Mill Hill District</a:t>
            </a:r>
            <a:endParaRPr lang="en-US" sz="900" dirty="0"/>
          </a:p>
          <a:p>
            <a:r>
              <a:rPr lang="en-US" sz="900" u="sng" dirty="0">
                <a:hlinkClick r:id="rId13"/>
              </a:rPr>
              <a:t>Port Mercer Canal House</a:t>
            </a:r>
            <a:r>
              <a:rPr lang="en-US" sz="900" dirty="0"/>
              <a:t>, Lawrence Historical Society</a:t>
            </a:r>
          </a:p>
          <a:p>
            <a:r>
              <a:rPr lang="en-US" sz="900" u="sng" dirty="0">
                <a:hlinkClick r:id="rId14"/>
              </a:rPr>
              <a:t>Princeton Battlefield State Park</a:t>
            </a:r>
            <a:endParaRPr lang="en-US" sz="900" dirty="0"/>
          </a:p>
          <a:p>
            <a:r>
              <a:rPr lang="en-US" sz="900" u="sng" dirty="0">
                <a:hlinkClick r:id="rId15"/>
              </a:rPr>
              <a:t>Princeton Cemetery of the Nassau Presbyterian Church</a:t>
            </a:r>
            <a:endParaRPr lang="en-US" sz="900" dirty="0"/>
          </a:p>
          <a:p>
            <a:r>
              <a:rPr lang="en-US" sz="900" dirty="0">
                <a:hlinkClick r:id="rId16"/>
              </a:rPr>
              <a:t>Princeton University Campus Tour</a:t>
            </a:r>
            <a:endParaRPr lang="en-US" sz="900" dirty="0"/>
          </a:p>
          <a:p>
            <a:r>
              <a:rPr lang="en-US" sz="900" u="sng" dirty="0">
                <a:hlinkClick r:id="rId17"/>
              </a:rPr>
              <a:t>Robbins House on Hillcrest Farm</a:t>
            </a:r>
            <a:endParaRPr lang="en-US" sz="900" dirty="0"/>
          </a:p>
          <a:p>
            <a:r>
              <a:rPr lang="en-US" sz="900" u="sng" dirty="0">
                <a:hlinkClick r:id="rId18"/>
              </a:rPr>
              <a:t>Sayen House and Gardens</a:t>
            </a:r>
            <a:endParaRPr lang="en-US" sz="900" dirty="0"/>
          </a:p>
          <a:p>
            <a:r>
              <a:rPr lang="en-US" sz="900" u="sng" dirty="0">
                <a:hlinkClick r:id="rId19"/>
              </a:rPr>
              <a:t>Schenck House, Historical Society of West Windsor</a:t>
            </a:r>
            <a:endParaRPr lang="en-US" sz="900" dirty="0"/>
          </a:p>
          <a:p>
            <a:r>
              <a:rPr lang="en-US" sz="900" u="sng" dirty="0">
                <a:hlinkClick r:id="rId20"/>
              </a:rPr>
              <a:t>St Mary's Cathedral</a:t>
            </a:r>
            <a:endParaRPr lang="en-US" sz="900" dirty="0"/>
          </a:p>
          <a:p>
            <a:r>
              <a:rPr lang="en-US" sz="900" u="sng" dirty="0">
                <a:hlinkClick r:id="rId21"/>
              </a:rPr>
              <a:t>Trenton Battle Monument</a:t>
            </a:r>
            <a:endParaRPr lang="en-US" sz="900" dirty="0"/>
          </a:p>
          <a:p>
            <a:r>
              <a:rPr lang="en-US" sz="900" u="sng" dirty="0">
                <a:hlinkClick r:id="rId22"/>
              </a:rPr>
              <a:t>Trenton Historical Society</a:t>
            </a:r>
            <a:endParaRPr lang="en-US" sz="900" dirty="0"/>
          </a:p>
        </p:txBody>
      </p:sp>
      <p:sp>
        <p:nvSpPr>
          <p:cNvPr id="7" name="Text Placeholder 6">
            <a:extLst>
              <a:ext uri="{FF2B5EF4-FFF2-40B4-BE49-F238E27FC236}">
                <a16:creationId xmlns:a16="http://schemas.microsoft.com/office/drawing/2014/main" id="{0D6BB4C3-1CB7-F579-C632-9A9BE3232869}"/>
              </a:ext>
            </a:extLst>
          </p:cNvPr>
          <p:cNvSpPr>
            <a:spLocks noGrp="1"/>
          </p:cNvSpPr>
          <p:nvPr>
            <p:ph type="body" sz="quarter" idx="14"/>
          </p:nvPr>
        </p:nvSpPr>
        <p:spPr>
          <a:xfrm>
            <a:off x="3915992" y="826750"/>
            <a:ext cx="3855070" cy="5594791"/>
          </a:xfrm>
        </p:spPr>
        <p:txBody>
          <a:bodyPr>
            <a:normAutofit fontScale="47500" lnSpcReduction="20000"/>
          </a:bodyPr>
          <a:lstStyle/>
          <a:p>
            <a:r>
              <a:rPr lang="en-US" u="sng" dirty="0">
                <a:hlinkClick r:id="rId23"/>
              </a:rPr>
              <a:t>Abbott Marshlands</a:t>
            </a:r>
            <a:endParaRPr lang="en-US" dirty="0"/>
          </a:p>
          <a:p>
            <a:r>
              <a:rPr lang="en-US" u="sng" dirty="0">
                <a:hlinkClick r:id="rId24"/>
              </a:rPr>
              <a:t>Bainbridge House</a:t>
            </a:r>
            <a:r>
              <a:rPr lang="en-US" dirty="0"/>
              <a:t>, Historical Society of Princeton</a:t>
            </a:r>
          </a:p>
          <a:p>
            <a:r>
              <a:rPr lang="en-US" u="sng" dirty="0">
                <a:hlinkClick r:id="rId25"/>
              </a:rPr>
              <a:t>Benjamin Temple House</a:t>
            </a:r>
            <a:r>
              <a:rPr lang="en-US" dirty="0"/>
              <a:t> at Drake Farm, Ewing Historic and Preservation Society</a:t>
            </a:r>
          </a:p>
          <a:p>
            <a:r>
              <a:rPr lang="en-US" u="sng" dirty="0">
                <a:hlinkClick r:id="rId26"/>
              </a:rPr>
              <a:t>Brearley House</a:t>
            </a:r>
            <a:r>
              <a:rPr lang="en-US" dirty="0"/>
              <a:t>, Lawrence Historical Society</a:t>
            </a:r>
          </a:p>
          <a:p>
            <a:r>
              <a:rPr lang="en-US" u="sng" dirty="0">
                <a:hlinkClick r:id="rId27"/>
              </a:rPr>
              <a:t>Camp Olden Civil War Round Table and Museum</a:t>
            </a:r>
            <a:endParaRPr lang="en-US" dirty="0"/>
          </a:p>
          <a:p>
            <a:r>
              <a:rPr lang="en-US" u="sng" dirty="0">
                <a:hlinkClick r:id="rId28"/>
              </a:rPr>
              <a:t>Crossroads of the American Revolution Association</a:t>
            </a:r>
            <a:endParaRPr lang="en-US" dirty="0"/>
          </a:p>
          <a:p>
            <a:r>
              <a:rPr lang="en-US" u="sng" dirty="0">
                <a:hlinkClick r:id="rId29"/>
              </a:rPr>
              <a:t>Delaware and Raritan Canal State Park</a:t>
            </a:r>
            <a:endParaRPr lang="en-US" dirty="0"/>
          </a:p>
          <a:p>
            <a:r>
              <a:rPr lang="en-US" u="sng" dirty="0">
                <a:hlinkClick r:id="rId30"/>
              </a:rPr>
              <a:t>Dorothea's House</a:t>
            </a:r>
            <a:endParaRPr lang="en-US" dirty="0"/>
          </a:p>
          <a:p>
            <a:r>
              <a:rPr lang="en-US" u="sng" dirty="0" err="1">
                <a:hlinkClick r:id="rId31"/>
              </a:rPr>
              <a:t>Drumthwacket</a:t>
            </a:r>
            <a:endParaRPr lang="en-US" dirty="0"/>
          </a:p>
          <a:p>
            <a:r>
              <a:rPr lang="en-US" u="sng" dirty="0" err="1">
                <a:hlinkClick r:id="rId32"/>
              </a:rPr>
              <a:t>Ellarslie</a:t>
            </a:r>
            <a:r>
              <a:rPr lang="en-US" u="sng" dirty="0">
                <a:hlinkClick r:id="rId32"/>
              </a:rPr>
              <a:t> Mansion</a:t>
            </a:r>
            <a:endParaRPr lang="en-US" dirty="0"/>
          </a:p>
          <a:p>
            <a:r>
              <a:rPr lang="en-US" u="sng" dirty="0">
                <a:hlinkClick r:id="rId33"/>
              </a:rPr>
              <a:t>Ely House,</a:t>
            </a:r>
            <a:r>
              <a:rPr lang="en-US" dirty="0"/>
              <a:t> Hightstown East-Windsor Historical Society</a:t>
            </a:r>
          </a:p>
          <a:p>
            <a:r>
              <a:rPr lang="en-US" u="sng" dirty="0">
                <a:hlinkClick r:id="rId34"/>
              </a:rPr>
              <a:t>First Presbyterian Church</a:t>
            </a:r>
            <a:endParaRPr lang="en-US" dirty="0"/>
          </a:p>
          <a:p>
            <a:r>
              <a:rPr lang="en-US" u="sng" dirty="0">
                <a:hlinkClick r:id="rId35"/>
              </a:rPr>
              <a:t>Hamilton Scrapbook Tom Glover Remembers</a:t>
            </a:r>
            <a:endParaRPr lang="en-US" dirty="0"/>
          </a:p>
          <a:p>
            <a:r>
              <a:rPr lang="en-US" u="sng" dirty="0">
                <a:hlinkClick r:id="rId36"/>
              </a:rPr>
              <a:t>Hopewell Museum</a:t>
            </a:r>
            <a:endParaRPr lang="en-US" dirty="0"/>
          </a:p>
          <a:p>
            <a:r>
              <a:rPr lang="en-US" u="sng" dirty="0">
                <a:hlinkClick r:id="rId37"/>
              </a:rPr>
              <a:t>Hopewell Valley Historical Society</a:t>
            </a:r>
            <a:endParaRPr lang="en-US" dirty="0"/>
          </a:p>
          <a:p>
            <a:r>
              <a:rPr lang="en-US" u="sng" dirty="0">
                <a:hlinkClick r:id="rId38"/>
              </a:rPr>
              <a:t>Howell Living History Farm</a:t>
            </a:r>
            <a:endParaRPr lang="en-US" dirty="0"/>
          </a:p>
          <a:p>
            <a:r>
              <a:rPr lang="en-US" u="sng" dirty="0">
                <a:hlinkClick r:id="rId39"/>
              </a:rPr>
              <a:t>Johnson Ferry House</a:t>
            </a:r>
            <a:endParaRPr lang="en-US" dirty="0"/>
          </a:p>
          <a:p>
            <a:r>
              <a:rPr lang="en-US" u="sng" dirty="0">
                <a:hlinkClick r:id="rId40"/>
              </a:rPr>
              <a:t>Lawrenceville Main Street</a:t>
            </a:r>
            <a:endParaRPr lang="en-US" dirty="0"/>
          </a:p>
          <a:p>
            <a:r>
              <a:rPr lang="en-US" u="sng" dirty="0">
                <a:hlinkClick r:id="rId41"/>
              </a:rPr>
              <a:t>Lawrenceville Presbyterian Church</a:t>
            </a:r>
            <a:endParaRPr lang="en-US" dirty="0"/>
          </a:p>
          <a:p>
            <a:r>
              <a:rPr lang="en-US" u="sng" dirty="0">
                <a:hlinkClick r:id="rId42"/>
              </a:rPr>
              <a:t>War Memorial in Trenton</a:t>
            </a:r>
            <a:endParaRPr lang="en-US" dirty="0"/>
          </a:p>
          <a:p>
            <a:endParaRPr lang="en-US" dirty="0"/>
          </a:p>
        </p:txBody>
      </p:sp>
      <p:sp>
        <p:nvSpPr>
          <p:cNvPr id="8" name="Text Placeholder 6">
            <a:extLst>
              <a:ext uri="{FF2B5EF4-FFF2-40B4-BE49-F238E27FC236}">
                <a16:creationId xmlns:a16="http://schemas.microsoft.com/office/drawing/2014/main" id="{4156AECE-9D30-E990-1013-C2A9B3257CC5}"/>
              </a:ext>
            </a:extLst>
          </p:cNvPr>
          <p:cNvSpPr txBox="1">
            <a:spLocks/>
          </p:cNvSpPr>
          <p:nvPr/>
        </p:nvSpPr>
        <p:spPr>
          <a:xfrm>
            <a:off x="7401771" y="826749"/>
            <a:ext cx="3855070" cy="5594791"/>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0" name="TextBox 9">
            <a:extLst>
              <a:ext uri="{FF2B5EF4-FFF2-40B4-BE49-F238E27FC236}">
                <a16:creationId xmlns:a16="http://schemas.microsoft.com/office/drawing/2014/main" id="{E356FD9D-090A-43CC-5D19-478366F6900D}"/>
              </a:ext>
            </a:extLst>
          </p:cNvPr>
          <p:cNvSpPr txBox="1"/>
          <p:nvPr/>
        </p:nvSpPr>
        <p:spPr>
          <a:xfrm>
            <a:off x="7630222" y="826748"/>
            <a:ext cx="3766324" cy="5078313"/>
          </a:xfrm>
          <a:prstGeom prst="rect">
            <a:avLst/>
          </a:prstGeom>
          <a:noFill/>
        </p:spPr>
        <p:txBody>
          <a:bodyPr wrap="square">
            <a:spAutoFit/>
          </a:bodyPr>
          <a:lstStyle/>
          <a:p>
            <a:r>
              <a:rPr lang="en-US" sz="1800" u="sng" dirty="0">
                <a:hlinkClick r:id="rId43"/>
              </a:rPr>
              <a:t>Trenton Police Museum</a:t>
            </a:r>
            <a:endParaRPr lang="en-US" sz="1800" dirty="0"/>
          </a:p>
          <a:p>
            <a:r>
              <a:rPr lang="en-US" sz="1800" u="sng" dirty="0">
                <a:hlinkClick r:id="rId44"/>
              </a:rPr>
              <a:t>William Trent House Museum</a:t>
            </a:r>
            <a:endParaRPr lang="en-US" u="sng" dirty="0"/>
          </a:p>
          <a:p>
            <a:endParaRPr lang="en-US" u="sng" dirty="0">
              <a:hlinkClick r:id="rId45"/>
            </a:endParaRPr>
          </a:p>
          <a:p>
            <a:r>
              <a:rPr lang="en-US" u="sng" dirty="0">
                <a:hlinkClick r:id="rId45"/>
              </a:rPr>
              <a:t>PARKS</a:t>
            </a:r>
          </a:p>
          <a:p>
            <a:endParaRPr lang="en-US" u="sng" dirty="0">
              <a:hlinkClick r:id="rId45"/>
            </a:endParaRPr>
          </a:p>
          <a:p>
            <a:endParaRPr lang="en-US" u="sng" dirty="0">
              <a:hlinkClick r:id="rId45"/>
            </a:endParaRPr>
          </a:p>
          <a:p>
            <a:r>
              <a:rPr lang="en-US" u="sng" dirty="0">
                <a:hlinkClick r:id="rId45"/>
              </a:rPr>
              <a:t>Abbott Marshlands</a:t>
            </a:r>
            <a:endParaRPr lang="en-US" dirty="0"/>
          </a:p>
          <a:p>
            <a:r>
              <a:rPr lang="en-US" u="sng" dirty="0">
                <a:hlinkClick r:id="rId46"/>
              </a:rPr>
              <a:t>Baldpate Mountain</a:t>
            </a:r>
            <a:endParaRPr lang="en-US" dirty="0"/>
          </a:p>
          <a:p>
            <a:r>
              <a:rPr lang="en-US" u="sng" dirty="0">
                <a:hlinkClick r:id="rId46"/>
              </a:rPr>
              <a:t>Howell Living History Farm</a:t>
            </a:r>
            <a:endParaRPr lang="en-US" dirty="0"/>
          </a:p>
          <a:p>
            <a:r>
              <a:rPr lang="en-US" u="sng" dirty="0">
                <a:hlinkClick r:id="rId47"/>
              </a:rPr>
              <a:t>Mercer Meadows</a:t>
            </a:r>
            <a:endParaRPr lang="en-US" dirty="0"/>
          </a:p>
          <a:p>
            <a:r>
              <a:rPr lang="en-US" u="sng" dirty="0">
                <a:hlinkClick r:id="rId48"/>
              </a:rPr>
              <a:t>Mercer County Park Marina &amp; Spray Park</a:t>
            </a:r>
            <a:endParaRPr lang="en-US" dirty="0"/>
          </a:p>
          <a:p>
            <a:r>
              <a:rPr lang="en-US" u="sng" dirty="0">
                <a:hlinkClick r:id="rId49"/>
              </a:rPr>
              <a:t>Mercer County Stables</a:t>
            </a:r>
            <a:endParaRPr lang="en-US" dirty="0"/>
          </a:p>
          <a:p>
            <a:r>
              <a:rPr lang="en-US" u="sng" dirty="0">
                <a:hlinkClick r:id="rId50"/>
              </a:rPr>
              <a:t>Mercer County Tennis Center</a:t>
            </a:r>
            <a:endParaRPr lang="en-US" dirty="0"/>
          </a:p>
          <a:p>
            <a:r>
              <a:rPr lang="en-US" u="sng" dirty="0">
                <a:hlinkClick r:id="rId51"/>
              </a:rPr>
              <a:t>Mercer County Park Commission Golf Courses</a:t>
            </a:r>
            <a:endParaRPr lang="en-US" dirty="0"/>
          </a:p>
          <a:p>
            <a:r>
              <a:rPr lang="en-US" u="sng" dirty="0" err="1">
                <a:hlinkClick r:id="rId52"/>
              </a:rPr>
              <a:t>Tulpehaking</a:t>
            </a:r>
            <a:r>
              <a:rPr lang="en-US" u="sng" dirty="0">
                <a:hlinkClick r:id="rId52"/>
              </a:rPr>
              <a:t> Nature Center</a:t>
            </a:r>
            <a:endParaRPr lang="en-US" dirty="0"/>
          </a:p>
          <a:p>
            <a:endParaRPr lang="en-US" sz="1800" dirty="0"/>
          </a:p>
        </p:txBody>
      </p:sp>
    </p:spTree>
    <p:extLst>
      <p:ext uri="{BB962C8B-B14F-4D97-AF65-F5344CB8AC3E}">
        <p14:creationId xmlns:p14="http://schemas.microsoft.com/office/powerpoint/2010/main" val="34697174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327A8-EC34-8751-229C-8133A281EC75}"/>
              </a:ext>
            </a:extLst>
          </p:cNvPr>
          <p:cNvSpPr>
            <a:spLocks noGrp="1"/>
          </p:cNvSpPr>
          <p:nvPr>
            <p:ph type="title"/>
          </p:nvPr>
        </p:nvSpPr>
        <p:spPr>
          <a:xfrm>
            <a:off x="429767" y="294248"/>
            <a:ext cx="11164825" cy="564396"/>
          </a:xfrm>
        </p:spPr>
        <p:txBody>
          <a:bodyPr/>
          <a:lstStyle/>
          <a:p>
            <a:r>
              <a:rPr lang="en-US" dirty="0"/>
              <a:t>Mercer </a:t>
            </a:r>
          </a:p>
        </p:txBody>
      </p:sp>
      <p:sp>
        <p:nvSpPr>
          <p:cNvPr id="3" name="Text Placeholder 2">
            <a:extLst>
              <a:ext uri="{FF2B5EF4-FFF2-40B4-BE49-F238E27FC236}">
                <a16:creationId xmlns:a16="http://schemas.microsoft.com/office/drawing/2014/main" id="{216C1B25-CC50-A023-5888-C7544B8E4960}"/>
              </a:ext>
            </a:extLst>
          </p:cNvPr>
          <p:cNvSpPr>
            <a:spLocks noGrp="1"/>
          </p:cNvSpPr>
          <p:nvPr>
            <p:ph type="body" sz="quarter" idx="13"/>
          </p:nvPr>
        </p:nvSpPr>
        <p:spPr>
          <a:xfrm>
            <a:off x="430213" y="1252728"/>
            <a:ext cx="5211762" cy="5111497"/>
          </a:xfrm>
        </p:spPr>
        <p:txBody>
          <a:bodyPr>
            <a:normAutofit fontScale="55000" lnSpcReduction="20000"/>
          </a:bodyPr>
          <a:lstStyle/>
          <a:p>
            <a:r>
              <a:rPr lang="en-US" u="sng" dirty="0">
                <a:hlinkClick r:id="rId3"/>
              </a:rPr>
              <a:t>Princeton Battlefield State Park</a:t>
            </a:r>
            <a:endParaRPr lang="en-US" dirty="0"/>
          </a:p>
          <a:p>
            <a:r>
              <a:rPr lang="en-US" u="sng" dirty="0">
                <a:hlinkClick r:id="rId4"/>
              </a:rPr>
              <a:t>Delaware &amp; Raritan Canal Commission</a:t>
            </a:r>
            <a:endParaRPr lang="en-US" dirty="0"/>
          </a:p>
          <a:p>
            <a:r>
              <a:rPr lang="en-US" u="sng" dirty="0">
                <a:hlinkClick r:id="rId5"/>
              </a:rPr>
              <a:t>NJ Trails Association</a:t>
            </a:r>
            <a:endParaRPr lang="en-US" dirty="0"/>
          </a:p>
          <a:p>
            <a:r>
              <a:rPr lang="en-US" u="sng" dirty="0">
                <a:hlinkClick r:id="rId6"/>
              </a:rPr>
              <a:t>Lawrence Hopewell Trail</a:t>
            </a:r>
            <a:endParaRPr lang="en-US" dirty="0"/>
          </a:p>
          <a:p>
            <a:r>
              <a:rPr lang="en-US" u="sng" dirty="0">
                <a:hlinkClick r:id="rId7"/>
              </a:rPr>
              <a:t>NJ Division of Fish &amp; Wildlife</a:t>
            </a:r>
            <a:endParaRPr lang="en-US" dirty="0"/>
          </a:p>
          <a:p>
            <a:r>
              <a:rPr lang="en-US" u="sng" dirty="0">
                <a:hlinkClick r:id="rId7"/>
              </a:rPr>
              <a:t> </a:t>
            </a:r>
            <a:r>
              <a:rPr lang="en-US" u="sng" dirty="0">
                <a:hlinkClick r:id="rId8"/>
              </a:rPr>
              <a:t>Assunpink Wildlife Management Area</a:t>
            </a:r>
            <a:endParaRPr lang="en-US" dirty="0"/>
          </a:p>
          <a:p>
            <a:r>
              <a:rPr lang="en-US" u="sng" dirty="0">
                <a:hlinkClick r:id="rId9"/>
              </a:rPr>
              <a:t>Van Nest Wildlife Management Area</a:t>
            </a:r>
            <a:endParaRPr lang="en-US" dirty="0"/>
          </a:p>
          <a:p>
            <a:r>
              <a:rPr lang="en-US" u="sng" dirty="0">
                <a:hlinkClick r:id="rId10"/>
              </a:rPr>
              <a:t>Grounds for Sculpture</a:t>
            </a:r>
            <a:endParaRPr lang="en-US" dirty="0"/>
          </a:p>
          <a:p>
            <a:r>
              <a:rPr lang="en-US" u="sng" dirty="0">
                <a:hlinkClick r:id="rId11"/>
              </a:rPr>
              <a:t>Hopewell Theater</a:t>
            </a:r>
            <a:endParaRPr lang="en-US" dirty="0"/>
          </a:p>
          <a:p>
            <a:r>
              <a:rPr lang="en-US" u="sng" dirty="0">
                <a:hlinkClick r:id="rId12"/>
              </a:rPr>
              <a:t>Kelsey Theatre at MCCC</a:t>
            </a:r>
            <a:endParaRPr lang="en-US" dirty="0"/>
          </a:p>
          <a:p>
            <a:r>
              <a:rPr lang="en-US" u="sng" dirty="0">
                <a:hlinkClick r:id="rId13"/>
              </a:rPr>
              <a:t>McCarter Theatre</a:t>
            </a:r>
            <a:endParaRPr lang="en-US" dirty="0"/>
          </a:p>
          <a:p>
            <a:r>
              <a:rPr lang="en-US" u="sng" dirty="0">
                <a:hlinkClick r:id="rId14"/>
              </a:rPr>
              <a:t>Passage Theatre Company</a:t>
            </a:r>
            <a:endParaRPr lang="en-US" dirty="0"/>
          </a:p>
          <a:p>
            <a:r>
              <a:rPr lang="en-US" u="sng" dirty="0">
                <a:hlinkClick r:id="rId15"/>
              </a:rPr>
              <a:t>Patriots Theater at the War Memorial</a:t>
            </a:r>
            <a:endParaRPr lang="en-US" dirty="0"/>
          </a:p>
          <a:p>
            <a:r>
              <a:rPr lang="en-US" u="sng" dirty="0">
                <a:hlinkClick r:id="rId3"/>
              </a:rPr>
              <a:t>Princeton Battlefield State Park</a:t>
            </a:r>
            <a:endParaRPr lang="en-US" dirty="0"/>
          </a:p>
          <a:p>
            <a:r>
              <a:rPr lang="en-US" u="sng" dirty="0">
                <a:hlinkClick r:id="rId16"/>
              </a:rPr>
              <a:t>Princeton University Art Museum</a:t>
            </a:r>
            <a:endParaRPr lang="en-US" dirty="0"/>
          </a:p>
          <a:p>
            <a:r>
              <a:rPr lang="en-US" u="sng" dirty="0">
                <a:hlinkClick r:id="rId17"/>
              </a:rPr>
              <a:t>Princeton Summer Theater</a:t>
            </a:r>
            <a:endParaRPr lang="en-US" dirty="0"/>
          </a:p>
          <a:p>
            <a:r>
              <a:rPr lang="en-US" u="sng" dirty="0">
                <a:hlinkClick r:id="rId18"/>
              </a:rPr>
              <a:t>Sayen House &amp; Gardens</a:t>
            </a:r>
            <a:endParaRPr lang="en-US" dirty="0"/>
          </a:p>
          <a:p>
            <a:r>
              <a:rPr lang="en-US" u="sng" dirty="0">
                <a:hlinkClick r:id="rId19"/>
              </a:rPr>
              <a:t>Washington Crossing State Park</a:t>
            </a:r>
            <a:endParaRPr lang="en-US" dirty="0"/>
          </a:p>
          <a:p>
            <a:endParaRPr lang="en-US" dirty="0"/>
          </a:p>
        </p:txBody>
      </p:sp>
      <p:sp>
        <p:nvSpPr>
          <p:cNvPr id="4" name="Text Placeholder 3">
            <a:extLst>
              <a:ext uri="{FF2B5EF4-FFF2-40B4-BE49-F238E27FC236}">
                <a16:creationId xmlns:a16="http://schemas.microsoft.com/office/drawing/2014/main" id="{3941CC6C-48E3-A75E-CC7F-2E861286BC35}"/>
              </a:ext>
            </a:extLst>
          </p:cNvPr>
          <p:cNvSpPr>
            <a:spLocks noGrp="1"/>
          </p:cNvSpPr>
          <p:nvPr>
            <p:ph type="body" sz="quarter" idx="14"/>
          </p:nvPr>
        </p:nvSpPr>
        <p:spPr>
          <a:xfrm>
            <a:off x="6381750" y="1252727"/>
            <a:ext cx="5213350" cy="5111497"/>
          </a:xfrm>
        </p:spPr>
        <p:txBody>
          <a:bodyPr/>
          <a:lstStyle/>
          <a:p>
            <a:endParaRPr lang="en-US"/>
          </a:p>
        </p:txBody>
      </p:sp>
    </p:spTree>
    <p:extLst>
      <p:ext uri="{BB962C8B-B14F-4D97-AF65-F5344CB8AC3E}">
        <p14:creationId xmlns:p14="http://schemas.microsoft.com/office/powerpoint/2010/main" val="41950039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EAA36-3A1F-DAF2-046B-4D3E17098949}"/>
              </a:ext>
            </a:extLst>
          </p:cNvPr>
          <p:cNvSpPr>
            <a:spLocks noGrp="1"/>
          </p:cNvSpPr>
          <p:nvPr>
            <p:ph type="title"/>
          </p:nvPr>
        </p:nvSpPr>
        <p:spPr>
          <a:xfrm>
            <a:off x="5550408" y="211873"/>
            <a:ext cx="6035040" cy="880947"/>
          </a:xfrm>
        </p:spPr>
        <p:txBody>
          <a:bodyPr>
            <a:normAutofit fontScale="90000"/>
          </a:bodyPr>
          <a:lstStyle/>
          <a:p>
            <a:r>
              <a:rPr lang="en-US" dirty="0"/>
              <a:t>Hunterdon County </a:t>
            </a:r>
            <a:r>
              <a:rPr lang="en-US" sz="1300" dirty="0"/>
              <a:t>(</a:t>
            </a:r>
            <a:r>
              <a:rPr lang="en-US" sz="1300" dirty="0">
                <a:hlinkClick r:id="rId2"/>
              </a:rPr>
              <a:t>https://www.co.hunterdon.nj.us/9/Visiting</a:t>
            </a:r>
            <a:r>
              <a:rPr lang="en-US" sz="1300" dirty="0"/>
              <a:t>) </a:t>
            </a:r>
            <a:r>
              <a:rPr lang="en-US" sz="1300" dirty="0">
                <a:hlinkClick r:id="rId3"/>
              </a:rPr>
              <a:t>https://www.co.hunterdon.nj.us/Facilities?clear=False</a:t>
            </a:r>
            <a:r>
              <a:rPr lang="en-US" sz="1300" dirty="0"/>
              <a:t> </a:t>
            </a:r>
          </a:p>
        </p:txBody>
      </p:sp>
      <p:pic>
        <p:nvPicPr>
          <p:cNvPr id="13" name="Content Placeholder 12">
            <a:extLst>
              <a:ext uri="{FF2B5EF4-FFF2-40B4-BE49-F238E27FC236}">
                <a16:creationId xmlns:a16="http://schemas.microsoft.com/office/drawing/2014/main" id="{42EC5086-E0C4-E1BD-9EC0-E93FE372A8D0}"/>
              </a:ext>
            </a:extLst>
          </p:cNvPr>
          <p:cNvPicPr>
            <a:picLocks noGrp="1" noChangeAspect="1"/>
          </p:cNvPicPr>
          <p:nvPr>
            <p:ph sz="quarter" idx="14"/>
          </p:nvPr>
        </p:nvPicPr>
        <p:blipFill>
          <a:blip r:embed="rId4"/>
          <a:stretch>
            <a:fillRect/>
          </a:stretch>
        </p:blipFill>
        <p:spPr>
          <a:xfrm>
            <a:off x="5549900" y="1343574"/>
            <a:ext cx="6035675" cy="4723302"/>
          </a:xfrm>
          <a:prstGeom prst="rect">
            <a:avLst/>
          </a:prstGeom>
        </p:spPr>
      </p:pic>
      <p:pic>
        <p:nvPicPr>
          <p:cNvPr id="11" name="Content Placeholder 6">
            <a:extLst>
              <a:ext uri="{FF2B5EF4-FFF2-40B4-BE49-F238E27FC236}">
                <a16:creationId xmlns:a16="http://schemas.microsoft.com/office/drawing/2014/main" id="{9D97047E-BF2D-8A98-F6F5-9537A1924E69}"/>
              </a:ext>
            </a:extLst>
          </p:cNvPr>
          <p:cNvPicPr>
            <a:picLocks noGrp="1" noChangeAspect="1"/>
          </p:cNvPicPr>
          <p:nvPr>
            <p:ph type="pic" sz="quarter" idx="13"/>
          </p:nvPr>
        </p:nvPicPr>
        <p:blipFill>
          <a:blip r:embed="rId5"/>
          <a:srcRect l="28659" r="28659"/>
          <a:stretch>
            <a:fillRect/>
          </a:stretch>
        </p:blipFill>
        <p:spPr>
          <a:xfrm>
            <a:off x="342900" y="342900"/>
            <a:ext cx="4500563" cy="6172200"/>
          </a:xfrm>
          <a:prstGeom prst="rect">
            <a:avLst/>
          </a:prstGeom>
        </p:spPr>
      </p:pic>
    </p:spTree>
    <p:extLst>
      <p:ext uri="{BB962C8B-B14F-4D97-AF65-F5344CB8AC3E}">
        <p14:creationId xmlns:p14="http://schemas.microsoft.com/office/powerpoint/2010/main" val="530909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A1020-066E-9FC4-7928-12A055D4E388}"/>
              </a:ext>
            </a:extLst>
          </p:cNvPr>
          <p:cNvSpPr>
            <a:spLocks noGrp="1"/>
          </p:cNvSpPr>
          <p:nvPr>
            <p:ph type="title"/>
          </p:nvPr>
        </p:nvSpPr>
        <p:spPr/>
        <p:txBody>
          <a:bodyPr>
            <a:normAutofit fontScale="90000"/>
          </a:bodyPr>
          <a:lstStyle/>
          <a:p>
            <a:r>
              <a:rPr lang="en-US" dirty="0"/>
              <a:t>Pa: Scenic Features</a:t>
            </a:r>
            <a:br>
              <a:rPr lang="en-US" dirty="0"/>
            </a:br>
            <a:r>
              <a:rPr lang="en-US" sz="1200" dirty="0">
                <a:hlinkClick r:id="rId2"/>
              </a:rPr>
              <a:t>https://www.pa.gov/agencies/dcnr/recreation/where-to-go/scenic-features</a:t>
            </a:r>
            <a:br>
              <a:rPr lang="en-US" sz="1200" dirty="0"/>
            </a:br>
            <a:br>
              <a:rPr lang="en-US" sz="1200" dirty="0"/>
            </a:br>
            <a:r>
              <a:rPr lang="en-US" sz="1200" dirty="0"/>
              <a:t>124 parks</a:t>
            </a:r>
          </a:p>
        </p:txBody>
      </p:sp>
      <p:sp>
        <p:nvSpPr>
          <p:cNvPr id="8" name="Text Placeholder 7">
            <a:extLst>
              <a:ext uri="{FF2B5EF4-FFF2-40B4-BE49-F238E27FC236}">
                <a16:creationId xmlns:a16="http://schemas.microsoft.com/office/drawing/2014/main" id="{A605527F-0FAD-942E-23E6-7DB30ABBE1B1}"/>
              </a:ext>
            </a:extLst>
          </p:cNvPr>
          <p:cNvSpPr>
            <a:spLocks noGrp="1"/>
          </p:cNvSpPr>
          <p:nvPr>
            <p:ph type="body" sz="quarter" idx="14"/>
          </p:nvPr>
        </p:nvSpPr>
        <p:spPr>
          <a:xfrm>
            <a:off x="3325808" y="1609567"/>
            <a:ext cx="3108446" cy="5144950"/>
          </a:xfrm>
        </p:spPr>
        <p:txBody>
          <a:bodyPr/>
          <a:lstStyle/>
          <a:p>
            <a:pPr marL="0" lvl="0" indent="0" eaLnBrk="0" fontAlgn="base" hangingPunct="0">
              <a:lnSpc>
                <a:spcPct val="100000"/>
              </a:lnSpc>
              <a:spcBef>
                <a:spcPct val="0"/>
              </a:spcBef>
              <a:spcAft>
                <a:spcPct val="0"/>
              </a:spcAft>
              <a:buFontTx/>
              <a:buChar char="•"/>
            </a:pPr>
            <a:r>
              <a:rPr lang="en-US" altLang="en-US" dirty="0">
                <a:solidFill>
                  <a:srgbClr val="001849"/>
                </a:solidFill>
                <a:latin typeface="PlusJakartaSans"/>
                <a:hlinkClick r:id="rId3"/>
              </a:rPr>
              <a:t>Horseback Riding</a:t>
            </a:r>
            <a:endParaRPr lang="en-US" altLang="en-US" dirty="0">
              <a:solidFill>
                <a:srgbClr val="001D34"/>
              </a:solidFill>
              <a:latin typeface="PlusJakartaSans"/>
            </a:endParaRPr>
          </a:p>
          <a:p>
            <a:pPr marL="0" lvl="0" indent="0" eaLnBrk="0" fontAlgn="base" hangingPunct="0">
              <a:lnSpc>
                <a:spcPct val="100000"/>
              </a:lnSpc>
              <a:spcBef>
                <a:spcPct val="0"/>
              </a:spcBef>
              <a:spcAft>
                <a:spcPct val="0"/>
              </a:spcAft>
              <a:buFontTx/>
              <a:buChar char="•"/>
            </a:pPr>
            <a:r>
              <a:rPr lang="en-US" altLang="en-US" dirty="0">
                <a:solidFill>
                  <a:srgbClr val="001849"/>
                </a:solidFill>
                <a:latin typeface="PlusJakartaSans"/>
                <a:hlinkClick r:id="rId4"/>
              </a:rPr>
              <a:t>Hunting</a:t>
            </a:r>
            <a:endParaRPr lang="en-US" altLang="en-US" dirty="0">
              <a:solidFill>
                <a:srgbClr val="001D34"/>
              </a:solidFill>
              <a:latin typeface="PlusJakartaSans"/>
            </a:endParaRPr>
          </a:p>
          <a:p>
            <a:pPr marL="0" lvl="0" indent="0" eaLnBrk="0" fontAlgn="base" hangingPunct="0">
              <a:lnSpc>
                <a:spcPct val="100000"/>
              </a:lnSpc>
              <a:spcBef>
                <a:spcPct val="0"/>
              </a:spcBef>
              <a:spcAft>
                <a:spcPct val="0"/>
              </a:spcAft>
              <a:buFontTx/>
              <a:buChar char="•"/>
            </a:pPr>
            <a:r>
              <a:rPr lang="en-US" altLang="en-US" dirty="0">
                <a:solidFill>
                  <a:srgbClr val="001849"/>
                </a:solidFill>
                <a:latin typeface="PlusJakartaSans"/>
                <a:hlinkClick r:id="rId5"/>
              </a:rPr>
              <a:t>Kayaking and Canoeing</a:t>
            </a:r>
            <a:endParaRPr lang="en-US" altLang="en-US" dirty="0">
              <a:solidFill>
                <a:srgbClr val="001D34"/>
              </a:solidFill>
              <a:latin typeface="PlusJakartaSans"/>
            </a:endParaRPr>
          </a:p>
          <a:p>
            <a:pPr marL="0" lvl="0" indent="0" eaLnBrk="0" fontAlgn="base" hangingPunct="0">
              <a:lnSpc>
                <a:spcPct val="100000"/>
              </a:lnSpc>
              <a:spcBef>
                <a:spcPct val="0"/>
              </a:spcBef>
              <a:spcAft>
                <a:spcPct val="0"/>
              </a:spcAft>
              <a:buFontTx/>
              <a:buChar char="•"/>
            </a:pPr>
            <a:r>
              <a:rPr lang="en-US" altLang="en-US" dirty="0">
                <a:solidFill>
                  <a:srgbClr val="001849"/>
                </a:solidFill>
                <a:latin typeface="PlusJakartaSans"/>
                <a:hlinkClick r:id="rId6"/>
              </a:rPr>
              <a:t>Mountain Biking</a:t>
            </a:r>
            <a:endParaRPr lang="en-US" altLang="en-US" dirty="0">
              <a:solidFill>
                <a:srgbClr val="001D34"/>
              </a:solidFill>
              <a:latin typeface="PlusJakartaSans"/>
            </a:endParaRPr>
          </a:p>
          <a:p>
            <a:pPr marL="0" lvl="0" indent="0" eaLnBrk="0" fontAlgn="base" hangingPunct="0">
              <a:lnSpc>
                <a:spcPct val="100000"/>
              </a:lnSpc>
              <a:spcBef>
                <a:spcPct val="0"/>
              </a:spcBef>
              <a:spcAft>
                <a:spcPct val="0"/>
              </a:spcAft>
              <a:buFontTx/>
              <a:buChar char="•"/>
            </a:pPr>
            <a:r>
              <a:rPr lang="en-US" altLang="en-US" dirty="0">
                <a:solidFill>
                  <a:srgbClr val="001849"/>
                </a:solidFill>
                <a:latin typeface="PlusJakartaSans"/>
                <a:hlinkClick r:id="rId7"/>
              </a:rPr>
              <a:t>Orienteering</a:t>
            </a:r>
            <a:endParaRPr lang="en-US" altLang="en-US" dirty="0">
              <a:solidFill>
                <a:srgbClr val="001D34"/>
              </a:solidFill>
              <a:latin typeface="PlusJakartaSans"/>
            </a:endParaRPr>
          </a:p>
          <a:p>
            <a:pPr marL="0" lvl="0" indent="0" eaLnBrk="0" fontAlgn="base" hangingPunct="0">
              <a:lnSpc>
                <a:spcPct val="100000"/>
              </a:lnSpc>
              <a:spcBef>
                <a:spcPct val="0"/>
              </a:spcBef>
              <a:spcAft>
                <a:spcPct val="0"/>
              </a:spcAft>
              <a:buFontTx/>
              <a:buChar char="•"/>
            </a:pPr>
            <a:r>
              <a:rPr lang="en-US" altLang="en-US" dirty="0">
                <a:solidFill>
                  <a:srgbClr val="001849"/>
                </a:solidFill>
                <a:latin typeface="PlusJakartaSans"/>
                <a:hlinkClick r:id="rId8"/>
              </a:rPr>
              <a:t>Picnicking</a:t>
            </a:r>
            <a:endParaRPr lang="en-US" altLang="en-US" dirty="0">
              <a:solidFill>
                <a:srgbClr val="001D34"/>
              </a:solidFill>
              <a:latin typeface="PlusJakartaSans"/>
            </a:endParaRPr>
          </a:p>
          <a:p>
            <a:pPr marL="0" lvl="0" indent="0" eaLnBrk="0" fontAlgn="base" hangingPunct="0">
              <a:lnSpc>
                <a:spcPct val="100000"/>
              </a:lnSpc>
              <a:spcBef>
                <a:spcPct val="0"/>
              </a:spcBef>
              <a:spcAft>
                <a:spcPct val="0"/>
              </a:spcAft>
              <a:buFontTx/>
              <a:buChar char="•"/>
            </a:pPr>
            <a:r>
              <a:rPr lang="en-US" altLang="en-US" dirty="0">
                <a:solidFill>
                  <a:srgbClr val="001849"/>
                </a:solidFill>
                <a:latin typeface="PlusJakartaSans"/>
                <a:hlinkClick r:id="rId9"/>
              </a:rPr>
              <a:t>Rock Climbing</a:t>
            </a:r>
            <a:endParaRPr lang="en-US" altLang="en-US" dirty="0">
              <a:solidFill>
                <a:srgbClr val="001D34"/>
              </a:solidFill>
              <a:latin typeface="PlusJakartaSans"/>
            </a:endParaRPr>
          </a:p>
          <a:p>
            <a:pPr marL="0" lvl="0" indent="0" eaLnBrk="0" fontAlgn="base" hangingPunct="0">
              <a:lnSpc>
                <a:spcPct val="100000"/>
              </a:lnSpc>
              <a:spcBef>
                <a:spcPct val="0"/>
              </a:spcBef>
              <a:spcAft>
                <a:spcPct val="0"/>
              </a:spcAft>
              <a:buFontTx/>
              <a:buChar char="•"/>
            </a:pPr>
            <a:r>
              <a:rPr lang="en-US" altLang="en-US" dirty="0">
                <a:solidFill>
                  <a:srgbClr val="001849"/>
                </a:solidFill>
                <a:latin typeface="PlusJakartaSans"/>
                <a:hlinkClick r:id="rId10"/>
              </a:rPr>
              <a:t>Scuba Diving</a:t>
            </a:r>
            <a:endParaRPr lang="en-US" altLang="en-US" dirty="0">
              <a:solidFill>
                <a:srgbClr val="001D34"/>
              </a:solidFill>
              <a:latin typeface="PlusJakartaSans"/>
            </a:endParaRPr>
          </a:p>
          <a:p>
            <a:pPr marL="0" lvl="0" indent="0" eaLnBrk="0" fontAlgn="base" hangingPunct="0">
              <a:lnSpc>
                <a:spcPct val="100000"/>
              </a:lnSpc>
              <a:spcBef>
                <a:spcPct val="0"/>
              </a:spcBef>
              <a:spcAft>
                <a:spcPct val="0"/>
              </a:spcAft>
              <a:buFontTx/>
              <a:buChar char="•"/>
            </a:pPr>
            <a:r>
              <a:rPr lang="en-US" altLang="en-US" dirty="0">
                <a:solidFill>
                  <a:srgbClr val="001849"/>
                </a:solidFill>
                <a:latin typeface="PlusJakartaSans"/>
                <a:hlinkClick r:id="rId11"/>
              </a:rPr>
              <a:t>Sledding and Ice Skating</a:t>
            </a:r>
            <a:endParaRPr lang="en-US" altLang="en-US" dirty="0">
              <a:solidFill>
                <a:srgbClr val="001D34"/>
              </a:solidFill>
              <a:latin typeface="PlusJakartaSans"/>
            </a:endParaRPr>
          </a:p>
          <a:p>
            <a:pPr marL="0" lvl="0" indent="0" eaLnBrk="0" fontAlgn="base" hangingPunct="0">
              <a:lnSpc>
                <a:spcPct val="100000"/>
              </a:lnSpc>
              <a:spcBef>
                <a:spcPct val="0"/>
              </a:spcBef>
              <a:spcAft>
                <a:spcPct val="0"/>
              </a:spcAft>
              <a:buFontTx/>
              <a:buChar char="•"/>
            </a:pPr>
            <a:r>
              <a:rPr lang="en-US" altLang="en-US" dirty="0">
                <a:solidFill>
                  <a:srgbClr val="001849"/>
                </a:solidFill>
                <a:latin typeface="PlusJakartaSans"/>
                <a:hlinkClick r:id="rId12"/>
              </a:rPr>
              <a:t>Snowmobiling</a:t>
            </a:r>
            <a:endParaRPr lang="en-US" altLang="en-US" dirty="0">
              <a:solidFill>
                <a:srgbClr val="001D34"/>
              </a:solidFill>
              <a:latin typeface="PlusJakartaSans"/>
            </a:endParaRPr>
          </a:p>
          <a:p>
            <a:pPr marL="0" lvl="0" indent="0" eaLnBrk="0" fontAlgn="base" hangingPunct="0">
              <a:lnSpc>
                <a:spcPct val="100000"/>
              </a:lnSpc>
              <a:spcBef>
                <a:spcPct val="0"/>
              </a:spcBef>
              <a:spcAft>
                <a:spcPct val="0"/>
              </a:spcAft>
              <a:buFontTx/>
              <a:buChar char="•"/>
            </a:pPr>
            <a:r>
              <a:rPr lang="en-US" altLang="en-US" dirty="0">
                <a:solidFill>
                  <a:srgbClr val="001849"/>
                </a:solidFill>
                <a:latin typeface="PlusJakartaSans"/>
                <a:hlinkClick r:id="rId13"/>
              </a:rPr>
              <a:t>Snowshoeing</a:t>
            </a:r>
            <a:endParaRPr lang="en-US" altLang="en-US" dirty="0">
              <a:solidFill>
                <a:srgbClr val="001D34"/>
              </a:solidFill>
              <a:latin typeface="PlusJakartaSans"/>
            </a:endParaRPr>
          </a:p>
          <a:p>
            <a:pPr marL="0" lvl="0" indent="0" eaLnBrk="0" fontAlgn="base" hangingPunct="0">
              <a:lnSpc>
                <a:spcPct val="100000"/>
              </a:lnSpc>
              <a:spcBef>
                <a:spcPct val="0"/>
              </a:spcBef>
              <a:spcAft>
                <a:spcPct val="0"/>
              </a:spcAft>
              <a:buFontTx/>
              <a:buChar char="•"/>
            </a:pPr>
            <a:r>
              <a:rPr lang="en-US" altLang="en-US" dirty="0">
                <a:solidFill>
                  <a:srgbClr val="001849"/>
                </a:solidFill>
                <a:latin typeface="PlusJakartaSans"/>
                <a:hlinkClick r:id="rId14"/>
              </a:rPr>
              <a:t>Swimming</a:t>
            </a:r>
            <a:endParaRPr lang="en-US" altLang="en-US" dirty="0">
              <a:solidFill>
                <a:srgbClr val="001D34"/>
              </a:solidFill>
              <a:latin typeface="PlusJakartaSans"/>
            </a:endParaRPr>
          </a:p>
          <a:p>
            <a:pPr marL="0" lvl="0" indent="0" eaLnBrk="0" fontAlgn="base" hangingPunct="0">
              <a:lnSpc>
                <a:spcPct val="100000"/>
              </a:lnSpc>
              <a:spcBef>
                <a:spcPct val="0"/>
              </a:spcBef>
              <a:spcAft>
                <a:spcPct val="0"/>
              </a:spcAft>
              <a:buFontTx/>
              <a:buChar char="•"/>
            </a:pPr>
            <a:r>
              <a:rPr lang="en-US" altLang="en-US" dirty="0">
                <a:solidFill>
                  <a:srgbClr val="001849"/>
                </a:solidFill>
                <a:latin typeface="PlusJakartaSans"/>
                <a:hlinkClick r:id="rId15"/>
              </a:rPr>
              <a:t>Stay Overnight</a:t>
            </a:r>
            <a:endParaRPr lang="en-US" altLang="en-US" dirty="0">
              <a:solidFill>
                <a:srgbClr val="001D34"/>
              </a:solidFill>
              <a:latin typeface="PlusJakartaSans"/>
            </a:endParaRPr>
          </a:p>
          <a:p>
            <a:pPr marL="0" lvl="0" indent="0" eaLnBrk="0" fontAlgn="base" hangingPunct="0">
              <a:lnSpc>
                <a:spcPct val="100000"/>
              </a:lnSpc>
              <a:spcBef>
                <a:spcPct val="0"/>
              </a:spcBef>
              <a:spcAft>
                <a:spcPct val="0"/>
              </a:spcAft>
              <a:buFontTx/>
              <a:buChar char="•"/>
            </a:pPr>
            <a:r>
              <a:rPr lang="en-US" altLang="en-US" dirty="0">
                <a:solidFill>
                  <a:srgbClr val="001849"/>
                </a:solidFill>
                <a:latin typeface="PlusJakartaSans"/>
                <a:hlinkClick r:id="rId16"/>
              </a:rPr>
              <a:t>Ceremonies in Parks</a:t>
            </a:r>
            <a:endParaRPr lang="en-US" altLang="en-US" dirty="0">
              <a:solidFill>
                <a:srgbClr val="001D34"/>
              </a:solidFill>
              <a:latin typeface="PlusJakartaSans"/>
            </a:endParaRPr>
          </a:p>
          <a:p>
            <a:pPr marL="0" lvl="0" indent="0" eaLnBrk="0" fontAlgn="base" hangingPunct="0">
              <a:lnSpc>
                <a:spcPct val="100000"/>
              </a:lnSpc>
              <a:spcBef>
                <a:spcPct val="0"/>
              </a:spcBef>
              <a:spcAft>
                <a:spcPct val="0"/>
              </a:spcAft>
              <a:buFontTx/>
              <a:buChar char="•"/>
            </a:pPr>
            <a:r>
              <a:rPr lang="en-US" altLang="en-US" dirty="0">
                <a:solidFill>
                  <a:srgbClr val="001849"/>
                </a:solidFill>
                <a:latin typeface="PlusJakartaSans"/>
                <a:hlinkClick r:id="rId17"/>
              </a:rPr>
              <a:t>Whitewater Boating</a:t>
            </a:r>
            <a:endParaRPr lang="en-US" altLang="en-US" dirty="0">
              <a:solidFill>
                <a:srgbClr val="001D34"/>
              </a:solidFill>
              <a:latin typeface="PlusJakartaSans"/>
            </a:endParaRPr>
          </a:p>
          <a:p>
            <a:pPr marL="0" indent="0">
              <a:buNone/>
            </a:pPr>
            <a:endParaRPr lang="en-US" dirty="0"/>
          </a:p>
        </p:txBody>
      </p:sp>
      <p:sp>
        <p:nvSpPr>
          <p:cNvPr id="9" name="Rectangle 1">
            <a:extLst>
              <a:ext uri="{FF2B5EF4-FFF2-40B4-BE49-F238E27FC236}">
                <a16:creationId xmlns:a16="http://schemas.microsoft.com/office/drawing/2014/main" id="{9D9BC257-A053-D1FA-E057-7F7A0895B810}"/>
              </a:ext>
            </a:extLst>
          </p:cNvPr>
          <p:cNvSpPr>
            <a:spLocks noGrp="1" noChangeArrowheads="1"/>
          </p:cNvSpPr>
          <p:nvPr>
            <p:ph type="body" sz="quarter" idx="13"/>
          </p:nvPr>
        </p:nvSpPr>
        <p:spPr bwMode="auto">
          <a:xfrm>
            <a:off x="597408" y="1416905"/>
            <a:ext cx="2035942" cy="360098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rgbClr val="001849"/>
                </a:solidFill>
                <a:effectLst/>
                <a:latin typeface="PlusJakartaSans"/>
                <a:hlinkClick r:id="rId18"/>
              </a:rPr>
              <a:t>ATV Riding</a:t>
            </a:r>
            <a:endParaRPr kumimoji="0" lang="en-US" altLang="en-US" b="0" i="0" u="none" strike="noStrike" cap="none" normalizeH="0" baseline="0" dirty="0">
              <a:ln>
                <a:noFill/>
              </a:ln>
              <a:solidFill>
                <a:srgbClr val="001D34"/>
              </a:solidFill>
              <a:effectLst/>
              <a:latin typeface="PlusJakarta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rgbClr val="001849"/>
                </a:solidFill>
                <a:effectLst/>
                <a:latin typeface="PlusJakartaSans"/>
                <a:hlinkClick r:id="rId19"/>
              </a:rPr>
              <a:t>Biking</a:t>
            </a:r>
            <a:endParaRPr kumimoji="0" lang="en-US" altLang="en-US" b="0" i="0" u="none" strike="noStrike" cap="none" normalizeH="0" baseline="0" dirty="0">
              <a:ln>
                <a:noFill/>
              </a:ln>
              <a:solidFill>
                <a:srgbClr val="001D34"/>
              </a:solidFill>
              <a:effectLst/>
              <a:latin typeface="PlusJakarta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rgbClr val="001849"/>
                </a:solidFill>
                <a:effectLst/>
                <a:latin typeface="PlusJakartaSans"/>
                <a:hlinkClick r:id="rId20"/>
              </a:rPr>
              <a:t>Boating</a:t>
            </a:r>
            <a:endParaRPr kumimoji="0" lang="en-US" altLang="en-US" b="0" i="0" u="none" strike="noStrike" cap="none" normalizeH="0" baseline="0" dirty="0">
              <a:ln>
                <a:noFill/>
              </a:ln>
              <a:solidFill>
                <a:srgbClr val="001D34"/>
              </a:solidFill>
              <a:effectLst/>
              <a:latin typeface="PlusJakarta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rgbClr val="001849"/>
                </a:solidFill>
                <a:effectLst/>
                <a:latin typeface="PlusJakartaSans"/>
                <a:hlinkClick r:id="rId21"/>
              </a:rPr>
              <a:t>Cross-Country Skiing</a:t>
            </a:r>
            <a:endParaRPr kumimoji="0" lang="en-US" altLang="en-US" b="0" i="0" u="none" strike="noStrike" cap="none" normalizeH="0" baseline="0" dirty="0">
              <a:ln>
                <a:noFill/>
              </a:ln>
              <a:solidFill>
                <a:srgbClr val="001D34"/>
              </a:solidFill>
              <a:effectLst/>
              <a:latin typeface="PlusJakarta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rgbClr val="001849"/>
                </a:solidFill>
                <a:effectLst/>
                <a:latin typeface="PlusJakartaSans"/>
                <a:hlinkClick r:id="rId22"/>
              </a:rPr>
              <a:t>Disc Golfing</a:t>
            </a:r>
            <a:endParaRPr kumimoji="0" lang="en-US" altLang="en-US" b="0" i="0" u="none" strike="noStrike" cap="none" normalizeH="0" baseline="0" dirty="0">
              <a:ln>
                <a:noFill/>
              </a:ln>
              <a:solidFill>
                <a:srgbClr val="001D34"/>
              </a:solidFill>
              <a:effectLst/>
              <a:latin typeface="PlusJakarta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rgbClr val="001849"/>
                </a:solidFill>
                <a:effectLst/>
                <a:latin typeface="PlusJakartaSans"/>
                <a:hlinkClick r:id="rId23"/>
              </a:rPr>
              <a:t>Downhill Skiing</a:t>
            </a:r>
            <a:endParaRPr kumimoji="0" lang="en-US" altLang="en-US" b="0" i="0" u="none" strike="noStrike" cap="none" normalizeH="0" baseline="0" dirty="0">
              <a:ln>
                <a:noFill/>
              </a:ln>
              <a:solidFill>
                <a:srgbClr val="001D34"/>
              </a:solidFill>
              <a:effectLst/>
              <a:latin typeface="PlusJakarta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rgbClr val="001849"/>
                </a:solidFill>
                <a:effectLst/>
                <a:latin typeface="PlusJakartaSans"/>
                <a:hlinkClick r:id="rId24"/>
              </a:rPr>
              <a:t>Fishing</a:t>
            </a:r>
            <a:endParaRPr kumimoji="0" lang="en-US" altLang="en-US" b="0" i="0" u="none" strike="noStrike" cap="none" normalizeH="0" baseline="0" dirty="0">
              <a:ln>
                <a:noFill/>
              </a:ln>
              <a:solidFill>
                <a:srgbClr val="001D34"/>
              </a:solidFill>
              <a:effectLst/>
              <a:latin typeface="PlusJakarta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rgbClr val="001849"/>
                </a:solidFill>
                <a:effectLst/>
                <a:latin typeface="PlusJakartaSans"/>
                <a:hlinkClick r:id="rId25"/>
              </a:rPr>
              <a:t>Geocaching</a:t>
            </a:r>
            <a:endParaRPr kumimoji="0" lang="en-US" altLang="en-US" b="0" i="0" u="none" strike="noStrike" cap="none" normalizeH="0" baseline="0" dirty="0">
              <a:ln>
                <a:noFill/>
              </a:ln>
              <a:solidFill>
                <a:srgbClr val="001D34"/>
              </a:solidFill>
              <a:effectLst/>
              <a:latin typeface="PlusJakarta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rgbClr val="001849"/>
                </a:solidFill>
                <a:effectLst/>
                <a:latin typeface="PlusJakartaSans"/>
                <a:hlinkClick r:id="rId26"/>
              </a:rPr>
              <a:t>Golfing</a:t>
            </a:r>
            <a:endParaRPr kumimoji="0" lang="en-US" altLang="en-US" b="0" i="0" u="none" strike="noStrike" cap="none" normalizeH="0" baseline="0" dirty="0">
              <a:ln>
                <a:noFill/>
              </a:ln>
              <a:solidFill>
                <a:srgbClr val="001D34"/>
              </a:solidFill>
              <a:effectLst/>
              <a:latin typeface="PlusJakarta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rgbClr val="001849"/>
                </a:solidFill>
                <a:effectLst/>
                <a:latin typeface="PlusJakartaSans"/>
                <a:hlinkClick r:id="rId27"/>
              </a:rPr>
              <a:t>Hang Gliding</a:t>
            </a:r>
            <a:endParaRPr kumimoji="0" lang="en-US" altLang="en-US" b="0" i="0" u="none" strike="noStrike" cap="none" normalizeH="0" baseline="0" dirty="0">
              <a:ln>
                <a:noFill/>
              </a:ln>
              <a:solidFill>
                <a:srgbClr val="001D34"/>
              </a:solidFill>
              <a:effectLst/>
              <a:latin typeface="PlusJakarta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a:ln>
                  <a:noFill/>
                </a:ln>
                <a:solidFill>
                  <a:srgbClr val="001849"/>
                </a:solidFill>
                <a:effectLst/>
                <a:latin typeface="PlusJakartaSans"/>
                <a:hlinkClick r:id="rId28"/>
              </a:rPr>
              <a:t>Hiking</a:t>
            </a:r>
            <a:endParaRPr kumimoji="0" lang="en-US" altLang="en-US" b="0" i="0" u="none" strike="noStrike" cap="none" normalizeH="0" baseline="0" dirty="0">
              <a:ln>
                <a:noFill/>
              </a:ln>
              <a:solidFill>
                <a:srgbClr val="001D34"/>
              </a:solidFill>
              <a:effectLst/>
              <a:latin typeface="PlusJakartaSans"/>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2" name="Text Placeholder 7">
            <a:extLst>
              <a:ext uri="{FF2B5EF4-FFF2-40B4-BE49-F238E27FC236}">
                <a16:creationId xmlns:a16="http://schemas.microsoft.com/office/drawing/2014/main" id="{6F5B0D19-C2E1-47FA-FA26-EA03B50704CE}"/>
              </a:ext>
            </a:extLst>
          </p:cNvPr>
          <p:cNvSpPr txBox="1">
            <a:spLocks/>
          </p:cNvSpPr>
          <p:nvPr/>
        </p:nvSpPr>
        <p:spPr>
          <a:xfrm>
            <a:off x="7126712" y="1609567"/>
            <a:ext cx="4467880" cy="5144950"/>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Hiking in State Parks</a:t>
            </a:r>
          </a:p>
          <a:p>
            <a:r>
              <a:rPr lang="en-US" dirty="0"/>
              <a:t>Hiking trails in state parks lead to:</a:t>
            </a:r>
          </a:p>
          <a:p>
            <a:r>
              <a:rPr lang="en-US" dirty="0"/>
              <a:t>beautiful </a:t>
            </a:r>
            <a:r>
              <a:rPr lang="en-US" u="sng" dirty="0">
                <a:hlinkClick r:id="rId29"/>
              </a:rPr>
              <a:t>vistas</a:t>
            </a:r>
            <a:r>
              <a:rPr lang="en-US" dirty="0"/>
              <a:t> and </a:t>
            </a:r>
            <a:r>
              <a:rPr lang="en-US" u="sng" dirty="0">
                <a:hlinkClick r:id="rId30"/>
              </a:rPr>
              <a:t>waterfalls</a:t>
            </a:r>
            <a:endParaRPr lang="en-US" dirty="0"/>
          </a:p>
          <a:p>
            <a:r>
              <a:rPr lang="en-US" dirty="0"/>
              <a:t>by wetlands bubbling with life</a:t>
            </a:r>
          </a:p>
          <a:p>
            <a:r>
              <a:rPr lang="en-US" dirty="0"/>
              <a:t>through </a:t>
            </a:r>
            <a:r>
              <a:rPr lang="en-US" u="sng" dirty="0">
                <a:hlinkClick r:id="rId31"/>
              </a:rPr>
              <a:t>natural areas</a:t>
            </a:r>
            <a:endParaRPr lang="en-US" dirty="0"/>
          </a:p>
          <a:p>
            <a:r>
              <a:rPr lang="en-US" dirty="0"/>
              <a:t>among dark, old growth forests</a:t>
            </a:r>
          </a:p>
          <a:p>
            <a:r>
              <a:rPr lang="en-US" dirty="0"/>
              <a:t>past </a:t>
            </a:r>
            <a:r>
              <a:rPr lang="en-US" u="sng" dirty="0">
                <a:hlinkClick r:id="rId32"/>
              </a:rPr>
              <a:t>historic places</a:t>
            </a:r>
            <a:endParaRPr lang="en-US" dirty="0"/>
          </a:p>
          <a:p>
            <a:r>
              <a:rPr lang="en-US" dirty="0"/>
              <a:t>near </a:t>
            </a:r>
            <a:r>
              <a:rPr lang="en-US" u="sng" dirty="0">
                <a:hlinkClick r:id="rId33"/>
              </a:rPr>
              <a:t>wildlife</a:t>
            </a:r>
            <a:endParaRPr lang="en-US" dirty="0"/>
          </a:p>
          <a:p>
            <a:r>
              <a:rPr lang="en-US" dirty="0"/>
              <a:t>by </a:t>
            </a:r>
            <a:r>
              <a:rPr lang="en-US" u="sng" dirty="0">
                <a:hlinkClick r:id="rId34"/>
              </a:rPr>
              <a:t>geologic features</a:t>
            </a:r>
            <a:endParaRPr lang="en-US" dirty="0"/>
          </a:p>
          <a:p>
            <a:r>
              <a:rPr lang="en-US" dirty="0"/>
              <a:t>on </a:t>
            </a:r>
            <a:r>
              <a:rPr lang="en-US" u="sng" dirty="0">
                <a:hlinkClick r:id="rId35"/>
              </a:rPr>
              <a:t>National Scenic Trails</a:t>
            </a:r>
            <a:endParaRPr lang="en-US" dirty="0"/>
          </a:p>
          <a:p>
            <a:pPr marL="0" indent="0" eaLnBrk="0" fontAlgn="base" hangingPunct="0">
              <a:lnSpc>
                <a:spcPct val="100000"/>
              </a:lnSpc>
              <a:spcBef>
                <a:spcPct val="0"/>
              </a:spcBef>
              <a:spcAft>
                <a:spcPct val="0"/>
              </a:spcAft>
              <a:buNone/>
            </a:pPr>
            <a:endParaRPr lang="en-US" dirty="0"/>
          </a:p>
        </p:txBody>
      </p:sp>
    </p:spTree>
    <p:extLst>
      <p:ext uri="{BB962C8B-B14F-4D97-AF65-F5344CB8AC3E}">
        <p14:creationId xmlns:p14="http://schemas.microsoft.com/office/powerpoint/2010/main" val="7146151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68695AB-D20C-D4C5-4098-E8176C095A34}"/>
              </a:ext>
            </a:extLst>
          </p:cNvPr>
          <p:cNvSpPr>
            <a:spLocks noGrp="1"/>
          </p:cNvSpPr>
          <p:nvPr>
            <p:ph type="title"/>
          </p:nvPr>
        </p:nvSpPr>
        <p:spPr/>
        <p:txBody>
          <a:bodyPr>
            <a:normAutofit fontScale="90000"/>
          </a:bodyPr>
          <a:lstStyle/>
          <a:p>
            <a:r>
              <a:rPr lang="en-US" dirty="0"/>
              <a:t>Biking in PA</a:t>
            </a:r>
            <a:br>
              <a:rPr lang="en-US" dirty="0"/>
            </a:br>
            <a:r>
              <a:rPr lang="en-US" sz="1300" dirty="0">
                <a:hlinkClick r:id="rId2"/>
              </a:rPr>
              <a:t>https://www.pa.gov/agencies/dcnr/recreation/what-to-do/biking</a:t>
            </a:r>
            <a:br>
              <a:rPr lang="en-US" dirty="0"/>
            </a:br>
            <a:endParaRPr lang="en-US" dirty="0"/>
          </a:p>
        </p:txBody>
      </p:sp>
      <p:sp>
        <p:nvSpPr>
          <p:cNvPr id="12" name="Text Placeholder 11">
            <a:extLst>
              <a:ext uri="{FF2B5EF4-FFF2-40B4-BE49-F238E27FC236}">
                <a16:creationId xmlns:a16="http://schemas.microsoft.com/office/drawing/2014/main" id="{D860F1A3-0699-F3E8-EBDA-64063731803F}"/>
              </a:ext>
            </a:extLst>
          </p:cNvPr>
          <p:cNvSpPr>
            <a:spLocks noGrp="1"/>
          </p:cNvSpPr>
          <p:nvPr>
            <p:ph type="body" sz="quarter" idx="13"/>
          </p:nvPr>
        </p:nvSpPr>
        <p:spPr>
          <a:xfrm>
            <a:off x="430213" y="959005"/>
            <a:ext cx="5211762" cy="4315522"/>
          </a:xfrm>
        </p:spPr>
        <p:txBody>
          <a:bodyPr>
            <a:normAutofit fontScale="55000" lnSpcReduction="20000"/>
          </a:bodyPr>
          <a:lstStyle/>
          <a:p>
            <a:r>
              <a:rPr lang="en-US" dirty="0">
                <a:hlinkClick r:id="rId3"/>
              </a:rPr>
              <a:t>Benjamin Rush State </a:t>
            </a:r>
            <a:r>
              <a:rPr lang="en-US" dirty="0" err="1">
                <a:hlinkClick r:id="rId3"/>
              </a:rPr>
              <a:t>ParkThe</a:t>
            </a:r>
            <a:r>
              <a:rPr lang="en-US" dirty="0">
                <a:hlinkClick r:id="rId3"/>
              </a:rPr>
              <a:t> 3.5 miles of gravel, multi-use trails wander through forest and open fields and connect to the Fairmont Park system and local neighborhoods.</a:t>
            </a:r>
          </a:p>
          <a:p>
            <a:r>
              <a:rPr lang="en-US" dirty="0">
                <a:hlinkClick r:id="rId4"/>
              </a:rPr>
              <a:t>Big Pocono State </a:t>
            </a:r>
            <a:r>
              <a:rPr lang="en-US" dirty="0" err="1">
                <a:hlinkClick r:id="rId4"/>
              </a:rPr>
              <a:t>ParkBicycles</a:t>
            </a:r>
            <a:r>
              <a:rPr lang="en-US" dirty="0">
                <a:hlinkClick r:id="rId4"/>
              </a:rPr>
              <a:t> are permitted on all hard surface roads shared by vehicles.</a:t>
            </a:r>
          </a:p>
          <a:p>
            <a:r>
              <a:rPr lang="en-US" dirty="0">
                <a:hlinkClick r:id="rId5"/>
              </a:rPr>
              <a:t>Delaware Canal State </a:t>
            </a:r>
            <a:r>
              <a:rPr lang="en-US" dirty="0" err="1">
                <a:hlinkClick r:id="rId5"/>
              </a:rPr>
              <a:t>ParkThe</a:t>
            </a:r>
            <a:r>
              <a:rPr lang="en-US" dirty="0">
                <a:hlinkClick r:id="rId5"/>
              </a:rPr>
              <a:t> 60-mile long Delaware Canal towpath runs from Easton to Bristol and is a National Recreation Trail. Across the river is the Delaware and Raritan Canal State Park in New Jersey. Together, Delaware Canal State Park and D&amp;R State Park have formed a series of looping trails connecting Pennsylvania and New Jersey via five bridges.</a:t>
            </a:r>
          </a:p>
          <a:p>
            <a:r>
              <a:rPr lang="en-US" dirty="0">
                <a:hlinkClick r:id="rId6"/>
              </a:rPr>
              <a:t>Fort Washington State </a:t>
            </a:r>
            <a:r>
              <a:rPr lang="en-US" dirty="0" err="1">
                <a:hlinkClick r:id="rId6"/>
              </a:rPr>
              <a:t>ParkThe</a:t>
            </a:r>
            <a:r>
              <a:rPr lang="en-US" dirty="0">
                <a:hlinkClick r:id="rId6"/>
              </a:rPr>
              <a:t> 2.5 mile Green Ribbon Trail provides opportunities for biking, hiking and cross-country skiing along Wissahickon Creek.</a:t>
            </a:r>
          </a:p>
          <a:p>
            <a:r>
              <a:rPr lang="en-US" dirty="0">
                <a:hlinkClick r:id="rId7"/>
              </a:rPr>
              <a:t>Lehigh Gorge State </a:t>
            </a:r>
            <a:r>
              <a:rPr lang="en-US" dirty="0" err="1">
                <a:hlinkClick r:id="rId7"/>
              </a:rPr>
              <a:t>ParkThe</a:t>
            </a:r>
            <a:r>
              <a:rPr lang="en-US" dirty="0">
                <a:hlinkClick r:id="rId7"/>
              </a:rPr>
              <a:t> Lehigh Gorge Trail is open for biking. Wide tires are recommended. Bicycle rentals and shuttle service are available throughout the area.</a:t>
            </a:r>
          </a:p>
          <a:p>
            <a:r>
              <a:rPr lang="en-US" dirty="0">
                <a:hlinkClick r:id="rId8"/>
              </a:rPr>
              <a:t>Locust Lake State </a:t>
            </a:r>
            <a:r>
              <a:rPr lang="en-US" dirty="0" err="1">
                <a:hlinkClick r:id="rId8"/>
              </a:rPr>
              <a:t>ParkA</a:t>
            </a:r>
            <a:r>
              <a:rPr lang="en-US" dirty="0">
                <a:hlinkClick r:id="rId8"/>
              </a:rPr>
              <a:t> paved, 1.3-mile long bike trail circles the lake and gives an excellent view of the lake.</a:t>
            </a:r>
          </a:p>
          <a:p>
            <a:r>
              <a:rPr lang="en-US" dirty="0">
                <a:hlinkClick r:id="rId9"/>
              </a:rPr>
              <a:t>Nockamixon State </a:t>
            </a:r>
            <a:r>
              <a:rPr lang="en-US" dirty="0" err="1">
                <a:hlinkClick r:id="rId9"/>
              </a:rPr>
              <a:t>ParkThe</a:t>
            </a:r>
            <a:r>
              <a:rPr lang="en-US" dirty="0">
                <a:hlinkClick r:id="rId9"/>
              </a:rPr>
              <a:t> popular 2-mile paved bicycle trail winds through the Day Use Area and is ideal for bicycles, strollers, wheelchairs, and walkers.</a:t>
            </a:r>
          </a:p>
          <a:p>
            <a:pPr marL="0" indent="0">
              <a:buNone/>
            </a:pPr>
            <a:endParaRPr lang="en-US" dirty="0"/>
          </a:p>
        </p:txBody>
      </p:sp>
      <p:sp>
        <p:nvSpPr>
          <p:cNvPr id="13" name="Text Placeholder 12">
            <a:extLst>
              <a:ext uri="{FF2B5EF4-FFF2-40B4-BE49-F238E27FC236}">
                <a16:creationId xmlns:a16="http://schemas.microsoft.com/office/drawing/2014/main" id="{33095764-6A51-AA30-FACB-399988DDDEC7}"/>
              </a:ext>
            </a:extLst>
          </p:cNvPr>
          <p:cNvSpPr>
            <a:spLocks noGrp="1"/>
          </p:cNvSpPr>
          <p:nvPr>
            <p:ph type="body" sz="quarter" idx="14"/>
          </p:nvPr>
        </p:nvSpPr>
        <p:spPr>
          <a:xfrm>
            <a:off x="6381750" y="959004"/>
            <a:ext cx="5213350" cy="5405220"/>
          </a:xfrm>
        </p:spPr>
        <p:txBody>
          <a:bodyPr>
            <a:normAutofit fontScale="62500" lnSpcReduction="20000"/>
          </a:bodyPr>
          <a:lstStyle/>
          <a:p>
            <a:r>
              <a:rPr lang="en-US" dirty="0">
                <a:hlinkClick r:id="rId10"/>
              </a:rPr>
              <a:t>Norristown Farm </a:t>
            </a:r>
            <a:r>
              <a:rPr lang="en-US" dirty="0" err="1">
                <a:hlinkClick r:id="rId10"/>
              </a:rPr>
              <a:t>ParkThere</a:t>
            </a:r>
            <a:r>
              <a:rPr lang="en-US" dirty="0">
                <a:hlinkClick r:id="rId10"/>
              </a:rPr>
              <a:t> are 8-miles of trails throughout the park. Most trails are paved and used for walking, rollerblading, and bicycling.</a:t>
            </a:r>
          </a:p>
          <a:p>
            <a:r>
              <a:rPr lang="en-US" dirty="0">
                <a:hlinkClick r:id="rId11"/>
              </a:rPr>
              <a:t>Promised Land State </a:t>
            </a:r>
            <a:r>
              <a:rPr lang="en-US" dirty="0" err="1">
                <a:hlinkClick r:id="rId11"/>
              </a:rPr>
              <a:t>ParkRiders</a:t>
            </a:r>
            <a:r>
              <a:rPr lang="en-US" dirty="0">
                <a:hlinkClick r:id="rId11"/>
              </a:rPr>
              <a:t> share the road on the 6.5-mile paved road around Promised Land Lake. Bicycles are not permitted on hiking trails in the park.</a:t>
            </a:r>
          </a:p>
          <a:p>
            <a:r>
              <a:rPr lang="en-US" dirty="0">
                <a:hlinkClick r:id="rId12"/>
              </a:rPr>
              <a:t>Ridley Creek State </a:t>
            </a:r>
            <a:r>
              <a:rPr lang="en-US" dirty="0" err="1">
                <a:hlinkClick r:id="rId12"/>
              </a:rPr>
              <a:t>ParkThe</a:t>
            </a:r>
            <a:r>
              <a:rPr lang="en-US" dirty="0">
                <a:hlinkClick r:id="rId12"/>
              </a:rPr>
              <a:t> 5-mile, paved multi-use trail along Sycamore Mills and Forge roads is designated for bicycles, joggers, walkers, and cross-country skiers.</a:t>
            </a:r>
          </a:p>
          <a:p>
            <a:r>
              <a:rPr lang="en-US" dirty="0">
                <a:hlinkClick r:id="rId13"/>
              </a:rPr>
              <a:t>Swatara State </a:t>
            </a:r>
            <a:r>
              <a:rPr lang="en-US" dirty="0" err="1">
                <a:hlinkClick r:id="rId13"/>
              </a:rPr>
              <a:t>ParkThe</a:t>
            </a:r>
            <a:r>
              <a:rPr lang="en-US" dirty="0">
                <a:hlinkClick r:id="rId13"/>
              </a:rPr>
              <a:t> wide and flat Bear Hole Trail and Swatara Rail Trail are excellent trail rides on bikes with wide tires. The Northern and Southern Multi-use Loops are popular rides and comprise 11 miles of trails. There is a total of 14.8 miles of bike trails in the park.</a:t>
            </a:r>
          </a:p>
          <a:p>
            <a:r>
              <a:rPr lang="en-US" dirty="0">
                <a:hlinkClick r:id="rId14"/>
              </a:rPr>
              <a:t>Tyler State </a:t>
            </a:r>
            <a:r>
              <a:rPr lang="en-US" dirty="0" err="1">
                <a:hlinkClick r:id="rId14"/>
              </a:rPr>
              <a:t>ParkThere</a:t>
            </a:r>
            <a:r>
              <a:rPr lang="en-US" dirty="0">
                <a:hlinkClick r:id="rId14"/>
              </a:rPr>
              <a:t> are 10.5-miles of bike trails in the park. Trails are named at each intersection. Picnic tables are along the bicycle trails for rest stops.</a:t>
            </a:r>
          </a:p>
          <a:p>
            <a:r>
              <a:rPr lang="en-US" dirty="0">
                <a:hlinkClick r:id="rId15"/>
              </a:rPr>
              <a:t>Washington Crossing Historic </a:t>
            </a:r>
            <a:r>
              <a:rPr lang="en-US" dirty="0" err="1">
                <a:hlinkClick r:id="rId15"/>
              </a:rPr>
              <a:t>ParkThe</a:t>
            </a:r>
            <a:r>
              <a:rPr lang="en-US" dirty="0">
                <a:hlinkClick r:id="rId15"/>
              </a:rPr>
              <a:t> 60-mile long Delaware Canal towpath runs from Easton to Bristol and is a National Recreation Trail. It runs through the park.</a:t>
            </a:r>
          </a:p>
          <a:p>
            <a:r>
              <a:rPr lang="en-US" dirty="0">
                <a:hlinkClick r:id="rId16"/>
              </a:rPr>
              <a:t>White Clay Creek </a:t>
            </a:r>
            <a:r>
              <a:rPr lang="en-US" dirty="0" err="1">
                <a:hlinkClick r:id="rId16"/>
              </a:rPr>
              <a:t>PreserveBicyclists</a:t>
            </a:r>
            <a:r>
              <a:rPr lang="en-US" dirty="0">
                <a:hlinkClick r:id="rId16"/>
              </a:rPr>
              <a:t> may use portions of Edwin Leid Trail. Bicyclists also use the roads in and along the borders of</a:t>
            </a:r>
          </a:p>
          <a:p>
            <a:pPr marL="0" indent="0">
              <a:buNone/>
            </a:pPr>
            <a:endParaRPr lang="en-US" dirty="0"/>
          </a:p>
        </p:txBody>
      </p:sp>
      <p:pic>
        <p:nvPicPr>
          <p:cNvPr id="11" name="Content Placeholder 10">
            <a:extLst>
              <a:ext uri="{FF2B5EF4-FFF2-40B4-BE49-F238E27FC236}">
                <a16:creationId xmlns:a16="http://schemas.microsoft.com/office/drawing/2014/main" id="{F5A5AEB9-05B7-CA90-C26B-486B1AE19780}"/>
              </a:ext>
            </a:extLst>
          </p:cNvPr>
          <p:cNvPicPr>
            <a:picLocks noGrp="1" noChangeAspect="1"/>
          </p:cNvPicPr>
          <p:nvPr>
            <p:ph sz="quarter" idx="4294967295"/>
          </p:nvPr>
        </p:nvPicPr>
        <p:blipFill>
          <a:blip r:embed="rId17"/>
          <a:stretch>
            <a:fillRect/>
          </a:stretch>
        </p:blipFill>
        <p:spPr>
          <a:xfrm>
            <a:off x="596900" y="4906537"/>
            <a:ext cx="5046662" cy="1743346"/>
          </a:xfrm>
          <a:prstGeom prst="rect">
            <a:avLst/>
          </a:prstGeom>
        </p:spPr>
      </p:pic>
    </p:spTree>
    <p:extLst>
      <p:ext uri="{BB962C8B-B14F-4D97-AF65-F5344CB8AC3E}">
        <p14:creationId xmlns:p14="http://schemas.microsoft.com/office/powerpoint/2010/main" val="29421406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DBF60-D97E-5C04-82A6-092327D98037}"/>
              </a:ext>
            </a:extLst>
          </p:cNvPr>
          <p:cNvSpPr>
            <a:spLocks noGrp="1"/>
          </p:cNvSpPr>
          <p:nvPr>
            <p:ph type="title"/>
          </p:nvPr>
        </p:nvSpPr>
        <p:spPr/>
        <p:txBody>
          <a:bodyPr>
            <a:normAutofit fontScale="90000"/>
          </a:bodyPr>
          <a:lstStyle/>
          <a:p>
            <a:r>
              <a:rPr lang="en-US" dirty="0"/>
              <a:t>Bucks County Pa.</a:t>
            </a:r>
            <a:br>
              <a:rPr lang="en-US" dirty="0"/>
            </a:br>
            <a:r>
              <a:rPr lang="en-US" sz="1800" dirty="0">
                <a:hlinkClick r:id="rId2"/>
              </a:rPr>
              <a:t>https://www.buckscounty.gov/162/Parks-Recreation</a:t>
            </a:r>
            <a:br>
              <a:rPr lang="en-US" dirty="0"/>
            </a:br>
            <a:endParaRPr lang="en-US" dirty="0"/>
          </a:p>
        </p:txBody>
      </p:sp>
      <p:pic>
        <p:nvPicPr>
          <p:cNvPr id="8" name="Picture Placeholder 7">
            <a:extLst>
              <a:ext uri="{FF2B5EF4-FFF2-40B4-BE49-F238E27FC236}">
                <a16:creationId xmlns:a16="http://schemas.microsoft.com/office/drawing/2014/main" id="{DBAB08F4-FE41-5069-D298-F26104AEB9CB}"/>
              </a:ext>
            </a:extLst>
          </p:cNvPr>
          <p:cNvPicPr>
            <a:picLocks noGrp="1" noChangeAspect="1"/>
          </p:cNvPicPr>
          <p:nvPr>
            <p:ph type="pic" sz="quarter" idx="13"/>
          </p:nvPr>
        </p:nvPicPr>
        <p:blipFill>
          <a:blip r:embed="rId3"/>
          <a:srcRect t="7944" b="7944"/>
          <a:stretch/>
        </p:blipFill>
        <p:spPr>
          <a:xfrm>
            <a:off x="633523" y="3155795"/>
            <a:ext cx="11215579" cy="3369848"/>
          </a:xfrm>
          <a:custGeom>
            <a:avLst/>
            <a:gdLst>
              <a:gd name="connsiteX0" fmla="*/ 351529 w 11509730"/>
              <a:gd name="connsiteY0" fmla="*/ 0 h 3458229"/>
              <a:gd name="connsiteX1" fmla="*/ 11158201 w 11509730"/>
              <a:gd name="connsiteY1" fmla="*/ 0 h 3458229"/>
              <a:gd name="connsiteX2" fmla="*/ 11509730 w 11509730"/>
              <a:gd name="connsiteY2" fmla="*/ 351529 h 3458229"/>
              <a:gd name="connsiteX3" fmla="*/ 11509730 w 11509730"/>
              <a:gd name="connsiteY3" fmla="*/ 3106700 h 3458229"/>
              <a:gd name="connsiteX4" fmla="*/ 11158201 w 11509730"/>
              <a:gd name="connsiteY4" fmla="*/ 3458229 h 3458229"/>
              <a:gd name="connsiteX5" fmla="*/ 351529 w 11509730"/>
              <a:gd name="connsiteY5" fmla="*/ 3458229 h 3458229"/>
              <a:gd name="connsiteX6" fmla="*/ 0 w 11509730"/>
              <a:gd name="connsiteY6" fmla="*/ 3106700 h 3458229"/>
              <a:gd name="connsiteX7" fmla="*/ 0 w 11509730"/>
              <a:gd name="connsiteY7" fmla="*/ 351529 h 3458229"/>
              <a:gd name="connsiteX8" fmla="*/ 351529 w 11509730"/>
              <a:gd name="connsiteY8" fmla="*/ 0 h 3458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09730" h="3458229">
                <a:moveTo>
                  <a:pt x="351529" y="0"/>
                </a:moveTo>
                <a:lnTo>
                  <a:pt x="11158201" y="0"/>
                </a:lnTo>
                <a:cubicBezTo>
                  <a:pt x="11352345" y="0"/>
                  <a:pt x="11509730" y="157385"/>
                  <a:pt x="11509730" y="351529"/>
                </a:cubicBezTo>
                <a:lnTo>
                  <a:pt x="11509730" y="3106700"/>
                </a:lnTo>
                <a:cubicBezTo>
                  <a:pt x="11509730" y="3300844"/>
                  <a:pt x="11352345" y="3458229"/>
                  <a:pt x="11158201" y="3458229"/>
                </a:cubicBezTo>
                <a:lnTo>
                  <a:pt x="351529" y="3458229"/>
                </a:lnTo>
                <a:cubicBezTo>
                  <a:pt x="157385" y="3458229"/>
                  <a:pt x="0" y="3300844"/>
                  <a:pt x="0" y="3106700"/>
                </a:cubicBezTo>
                <a:lnTo>
                  <a:pt x="0" y="351529"/>
                </a:lnTo>
                <a:cubicBezTo>
                  <a:pt x="0" y="157385"/>
                  <a:pt x="157385" y="0"/>
                  <a:pt x="351529" y="0"/>
                </a:cubicBezTo>
                <a:close/>
              </a:path>
            </a:pathLst>
          </a:custGeom>
          <a:blipFill dpi="0" rotWithShape="1">
            <a:blip r:embed="rId4">
              <a:alphaModFix amt="60000"/>
            </a:blip>
            <a:srcRect/>
            <a:stretch>
              <a:fillRect/>
            </a:stretch>
          </a:blipFill>
        </p:spPr>
      </p:pic>
      <p:sp>
        <p:nvSpPr>
          <p:cNvPr id="6" name="Content Placeholder 5">
            <a:extLst>
              <a:ext uri="{FF2B5EF4-FFF2-40B4-BE49-F238E27FC236}">
                <a16:creationId xmlns:a16="http://schemas.microsoft.com/office/drawing/2014/main" id="{9ECA3AFC-5BE1-C8E9-98DD-F5A7BEF7B76F}"/>
              </a:ext>
            </a:extLst>
          </p:cNvPr>
          <p:cNvSpPr>
            <a:spLocks noGrp="1"/>
          </p:cNvSpPr>
          <p:nvPr>
            <p:ph sz="quarter" idx="14"/>
          </p:nvPr>
        </p:nvSpPr>
        <p:spPr>
          <a:xfrm>
            <a:off x="3977640" y="561426"/>
            <a:ext cx="7772400" cy="1390038"/>
          </a:xfrm>
        </p:spPr>
        <p:txBody>
          <a:bodyPr/>
          <a:lstStyle/>
          <a:p>
            <a:r>
              <a:rPr lang="en-US" dirty="0"/>
              <a:t>Recreational Sites</a:t>
            </a:r>
          </a:p>
          <a:p>
            <a:r>
              <a:rPr lang="en-US" dirty="0"/>
              <a:t>THIRTEEN Parks, THREE Nature Centers</a:t>
            </a:r>
          </a:p>
          <a:p>
            <a:r>
              <a:rPr lang="en-US" dirty="0"/>
              <a:t>Programs and Activities </a:t>
            </a:r>
          </a:p>
        </p:txBody>
      </p:sp>
    </p:spTree>
    <p:extLst>
      <p:ext uri="{BB962C8B-B14F-4D97-AF65-F5344CB8AC3E}">
        <p14:creationId xmlns:p14="http://schemas.microsoft.com/office/powerpoint/2010/main" val="10391238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6123D-5889-EA62-97A7-685DA06596E8}"/>
              </a:ext>
            </a:extLst>
          </p:cNvPr>
          <p:cNvSpPr>
            <a:spLocks noGrp="1"/>
          </p:cNvSpPr>
          <p:nvPr>
            <p:ph type="title"/>
          </p:nvPr>
        </p:nvSpPr>
        <p:spPr>
          <a:xfrm>
            <a:off x="429767" y="294248"/>
            <a:ext cx="11164825" cy="497489"/>
          </a:xfrm>
        </p:spPr>
        <p:txBody>
          <a:bodyPr>
            <a:normAutofit fontScale="90000"/>
          </a:bodyPr>
          <a:lstStyle/>
          <a:p>
            <a:r>
              <a:rPr lang="en-US" dirty="0"/>
              <a:t>Scout Camps PA (22 Active)</a:t>
            </a:r>
          </a:p>
        </p:txBody>
      </p:sp>
      <p:graphicFrame>
        <p:nvGraphicFramePr>
          <p:cNvPr id="12" name="Table 11">
            <a:extLst>
              <a:ext uri="{FF2B5EF4-FFF2-40B4-BE49-F238E27FC236}">
                <a16:creationId xmlns:a16="http://schemas.microsoft.com/office/drawing/2014/main" id="{D5F540CA-CE1A-6EC0-2359-CEEBB85E5D72}"/>
              </a:ext>
            </a:extLst>
          </p:cNvPr>
          <p:cNvGraphicFramePr>
            <a:graphicFrameLocks noGrp="1"/>
          </p:cNvGraphicFramePr>
          <p:nvPr>
            <p:extLst>
              <p:ext uri="{D42A27DB-BD31-4B8C-83A1-F6EECF244321}">
                <p14:modId xmlns:p14="http://schemas.microsoft.com/office/powerpoint/2010/main" val="1776699825"/>
              </p:ext>
            </p:extLst>
          </p:nvPr>
        </p:nvGraphicFramePr>
        <p:xfrm>
          <a:off x="257486" y="1025908"/>
          <a:ext cx="5708416" cy="5338310"/>
        </p:xfrm>
        <a:graphic>
          <a:graphicData uri="http://schemas.openxmlformats.org/drawingml/2006/table">
            <a:tbl>
              <a:tblPr>
                <a:tableStyleId>{5C22544A-7EE6-4342-B048-85BDC9FD1C3A}</a:tableStyleId>
              </a:tblPr>
              <a:tblGrid>
                <a:gridCol w="1953808">
                  <a:extLst>
                    <a:ext uri="{9D8B030D-6E8A-4147-A177-3AD203B41FA5}">
                      <a16:colId xmlns:a16="http://schemas.microsoft.com/office/drawing/2014/main" val="1572543769"/>
                    </a:ext>
                  </a:extLst>
                </a:gridCol>
                <a:gridCol w="2012658">
                  <a:extLst>
                    <a:ext uri="{9D8B030D-6E8A-4147-A177-3AD203B41FA5}">
                      <a16:colId xmlns:a16="http://schemas.microsoft.com/office/drawing/2014/main" val="1107750690"/>
                    </a:ext>
                  </a:extLst>
                </a:gridCol>
                <a:gridCol w="1741950">
                  <a:extLst>
                    <a:ext uri="{9D8B030D-6E8A-4147-A177-3AD203B41FA5}">
                      <a16:colId xmlns:a16="http://schemas.microsoft.com/office/drawing/2014/main" val="2776277844"/>
                    </a:ext>
                  </a:extLst>
                </a:gridCol>
              </a:tblGrid>
              <a:tr h="276119">
                <a:tc>
                  <a:txBody>
                    <a:bodyPr/>
                    <a:lstStyle/>
                    <a:p>
                      <a:pPr algn="l" fontAlgn="b">
                        <a:buNone/>
                      </a:pPr>
                      <a:r>
                        <a:rPr lang="en-US" sz="1100" u="none" strike="noStrike">
                          <a:effectLst/>
                        </a:rPr>
                        <a:t>Camp</a:t>
                      </a:r>
                      <a:endParaRPr lang="en-US" sz="1100" b="0" i="0" u="none" strike="noStrike">
                        <a:solidFill>
                          <a:srgbClr val="000000"/>
                        </a:solidFill>
                        <a:effectLst/>
                        <a:latin typeface="Aptos Narrow" panose="020B0004020202020204" pitchFamily="34" charset="0"/>
                      </a:endParaRPr>
                    </a:p>
                  </a:txBody>
                  <a:tcPr marL="7620" marR="7620" marT="7620" marB="0" anchor="b"/>
                </a:tc>
                <a:tc>
                  <a:txBody>
                    <a:bodyPr/>
                    <a:lstStyle/>
                    <a:p>
                      <a:pPr algn="l" fontAlgn="b">
                        <a:buNone/>
                      </a:pPr>
                      <a:r>
                        <a:rPr lang="en-US" sz="1100" u="none" strike="noStrike" dirty="0">
                          <a:effectLst/>
                        </a:rPr>
                        <a:t>Council</a:t>
                      </a:r>
                      <a:endParaRPr lang="en-US" sz="11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l" fontAlgn="b">
                        <a:buNone/>
                      </a:pPr>
                      <a:r>
                        <a:rPr lang="en-US" sz="1100" u="none" strike="noStrike">
                          <a:effectLst/>
                        </a:rPr>
                        <a:t>Town</a:t>
                      </a:r>
                      <a:endParaRPr lang="en-US" sz="11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4064354624"/>
                  </a:ext>
                </a:extLst>
              </a:tr>
              <a:tr h="506219">
                <a:tc>
                  <a:txBody>
                    <a:bodyPr/>
                    <a:lstStyle/>
                    <a:p>
                      <a:pPr algn="l" fontAlgn="ctr">
                        <a:buNone/>
                      </a:pPr>
                      <a:r>
                        <a:rPr lang="en-US" sz="1100" u="sng" strike="noStrike">
                          <a:effectLst/>
                          <a:hlinkClick r:id="rId2" tooltip="Bashore Scout Reservation (page does not exist)"/>
                        </a:rPr>
                        <a:t>Bashore Scout Reservation</a:t>
                      </a:r>
                      <a:endParaRPr lang="en-US" sz="1100" b="0" i="0" u="sng" strike="noStrike">
                        <a:solidFill>
                          <a:srgbClr val="467886"/>
                        </a:solidFill>
                        <a:effectLst/>
                        <a:latin typeface="Aptos Narrow" panose="020B0004020202020204" pitchFamily="34" charset="0"/>
                      </a:endParaRPr>
                    </a:p>
                  </a:txBody>
                  <a:tcPr marL="7620" marR="7620" marT="7620" marB="0" anchor="ctr"/>
                </a:tc>
                <a:tc>
                  <a:txBody>
                    <a:bodyPr/>
                    <a:lstStyle/>
                    <a:p>
                      <a:pPr algn="l" fontAlgn="ctr">
                        <a:buNone/>
                      </a:pPr>
                      <a:r>
                        <a:rPr lang="en-US" sz="1000" u="none" strike="noStrike">
                          <a:effectLst/>
                        </a:rPr>
                        <a:t>Pennsylvania Dutch Council</a:t>
                      </a:r>
                      <a:endParaRPr lang="en-US" sz="1000" b="0" i="0" u="none" strike="noStrike">
                        <a:solidFill>
                          <a:srgbClr val="202122"/>
                        </a:solidFill>
                        <a:effectLst/>
                        <a:latin typeface="Arial" panose="020B0604020202020204" pitchFamily="34" charset="0"/>
                      </a:endParaRPr>
                    </a:p>
                  </a:txBody>
                  <a:tcPr marL="7620" marR="7620" marT="7620" marB="0" anchor="ctr"/>
                </a:tc>
                <a:tc>
                  <a:txBody>
                    <a:bodyPr/>
                    <a:lstStyle/>
                    <a:p>
                      <a:pPr algn="l" fontAlgn="ctr">
                        <a:buNone/>
                      </a:pPr>
                      <a:r>
                        <a:rPr lang="en-US" sz="1000" u="none" strike="noStrike">
                          <a:effectLst/>
                        </a:rPr>
                        <a:t>Jonestown, PA</a:t>
                      </a:r>
                      <a:endParaRPr lang="en-US" sz="1000" b="0" i="0" u="none" strike="noStrike">
                        <a:solidFill>
                          <a:srgbClr val="202122"/>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3589988876"/>
                  </a:ext>
                </a:extLst>
              </a:tr>
              <a:tr h="506219">
                <a:tc>
                  <a:txBody>
                    <a:bodyPr/>
                    <a:lstStyle/>
                    <a:p>
                      <a:pPr algn="l" fontAlgn="ctr">
                        <a:buNone/>
                      </a:pPr>
                      <a:r>
                        <a:rPr lang="en-US" sz="1100" u="sng" strike="noStrike">
                          <a:effectLst/>
                          <a:hlinkClick r:id="rId3" tooltip="Northeastern Pennsylvania Council"/>
                        </a:rPr>
                        <a:t>Camp Acahela</a:t>
                      </a:r>
                      <a:endParaRPr lang="en-US" sz="1100" b="0" i="0" u="sng" strike="noStrike">
                        <a:solidFill>
                          <a:srgbClr val="467886"/>
                        </a:solidFill>
                        <a:effectLst/>
                        <a:latin typeface="Aptos Narrow" panose="020B0004020202020204" pitchFamily="34" charset="0"/>
                      </a:endParaRPr>
                    </a:p>
                  </a:txBody>
                  <a:tcPr marL="7620" marR="7620" marT="7620" marB="0" anchor="ctr"/>
                </a:tc>
                <a:tc>
                  <a:txBody>
                    <a:bodyPr/>
                    <a:lstStyle/>
                    <a:p>
                      <a:pPr algn="l" fontAlgn="ctr">
                        <a:buNone/>
                      </a:pPr>
                      <a:r>
                        <a:rPr lang="en-US" sz="1000" u="none" strike="noStrike">
                          <a:effectLst/>
                        </a:rPr>
                        <a:t>Northeastern Pennsylvania Council</a:t>
                      </a:r>
                      <a:endParaRPr lang="en-US" sz="1000" b="0" i="0" u="none" strike="noStrike">
                        <a:solidFill>
                          <a:srgbClr val="202122"/>
                        </a:solidFill>
                        <a:effectLst/>
                        <a:latin typeface="Arial" panose="020B0604020202020204" pitchFamily="34" charset="0"/>
                      </a:endParaRPr>
                    </a:p>
                  </a:txBody>
                  <a:tcPr marL="7620" marR="7620" marT="7620" marB="0" anchor="ctr"/>
                </a:tc>
                <a:tc>
                  <a:txBody>
                    <a:bodyPr/>
                    <a:lstStyle/>
                    <a:p>
                      <a:pPr algn="l" fontAlgn="ctr">
                        <a:buNone/>
                      </a:pPr>
                      <a:r>
                        <a:rPr lang="en-US" sz="1000" u="none" strike="noStrike">
                          <a:effectLst/>
                        </a:rPr>
                        <a:t>Blakeslee, PA</a:t>
                      </a:r>
                      <a:endParaRPr lang="en-US" sz="1000" b="0" i="0" u="none" strike="noStrike">
                        <a:solidFill>
                          <a:srgbClr val="202122"/>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3340586095"/>
                  </a:ext>
                </a:extLst>
              </a:tr>
              <a:tr h="506219">
                <a:tc>
                  <a:txBody>
                    <a:bodyPr/>
                    <a:lstStyle/>
                    <a:p>
                      <a:pPr algn="l" fontAlgn="ctr">
                        <a:buNone/>
                      </a:pPr>
                      <a:r>
                        <a:rPr lang="en-US" sz="1100" u="sng" strike="noStrike">
                          <a:effectLst/>
                          <a:hlinkClick r:id="rId4" tooltip="Camp Conestoga"/>
                        </a:rPr>
                        <a:t>Camp Conestoga</a:t>
                      </a:r>
                      <a:endParaRPr lang="en-US" sz="1100" b="0" i="0" u="sng" strike="noStrike">
                        <a:solidFill>
                          <a:srgbClr val="467886"/>
                        </a:solidFill>
                        <a:effectLst/>
                        <a:latin typeface="Aptos Narrow" panose="020B0004020202020204" pitchFamily="34" charset="0"/>
                      </a:endParaRPr>
                    </a:p>
                  </a:txBody>
                  <a:tcPr marL="7620" marR="7620" marT="7620" marB="0" anchor="ctr"/>
                </a:tc>
                <a:tc>
                  <a:txBody>
                    <a:bodyPr/>
                    <a:lstStyle/>
                    <a:p>
                      <a:pPr algn="l" fontAlgn="ctr">
                        <a:buNone/>
                      </a:pPr>
                      <a:r>
                        <a:rPr lang="en-US" sz="1000" u="none" strike="noStrike">
                          <a:effectLst/>
                        </a:rPr>
                        <a:t>Westmoreland-Fayette Council</a:t>
                      </a:r>
                      <a:endParaRPr lang="en-US" sz="1000" b="0" i="0" u="none" strike="noStrike">
                        <a:solidFill>
                          <a:srgbClr val="202122"/>
                        </a:solidFill>
                        <a:effectLst/>
                        <a:latin typeface="Arial" panose="020B0604020202020204" pitchFamily="34" charset="0"/>
                      </a:endParaRPr>
                    </a:p>
                  </a:txBody>
                  <a:tcPr marL="7620" marR="7620" marT="7620" marB="0" anchor="ctr"/>
                </a:tc>
                <a:tc>
                  <a:txBody>
                    <a:bodyPr/>
                    <a:lstStyle/>
                    <a:p>
                      <a:pPr algn="l" fontAlgn="ctr">
                        <a:buNone/>
                      </a:pPr>
                      <a:r>
                        <a:rPr lang="en-US" sz="1000" u="none" strike="noStrike">
                          <a:effectLst/>
                        </a:rPr>
                        <a:t>Somerset, PA</a:t>
                      </a:r>
                      <a:endParaRPr lang="en-US" sz="1000" b="0" i="0" u="none" strike="noStrike">
                        <a:solidFill>
                          <a:srgbClr val="202122"/>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3825821801"/>
                  </a:ext>
                </a:extLst>
              </a:tr>
              <a:tr h="276119">
                <a:tc>
                  <a:txBody>
                    <a:bodyPr/>
                    <a:lstStyle/>
                    <a:p>
                      <a:pPr algn="l" fontAlgn="ctr">
                        <a:buNone/>
                      </a:pPr>
                      <a:r>
                        <a:rPr lang="en-US" sz="1100" u="sng" strike="noStrike">
                          <a:effectLst/>
                          <a:hlinkClick r:id="rId5" tooltip="Camp Karoondinha (page does not exist)"/>
                        </a:rPr>
                        <a:t>Camp Karoondinha</a:t>
                      </a:r>
                      <a:endParaRPr lang="en-US" sz="1100" b="0" i="0" u="sng" strike="noStrike">
                        <a:solidFill>
                          <a:srgbClr val="467886"/>
                        </a:solidFill>
                        <a:effectLst/>
                        <a:latin typeface="Aptos Narrow" panose="020B0004020202020204" pitchFamily="34" charset="0"/>
                      </a:endParaRPr>
                    </a:p>
                  </a:txBody>
                  <a:tcPr marL="7620" marR="7620" marT="7620" marB="0" anchor="ctr"/>
                </a:tc>
                <a:tc>
                  <a:txBody>
                    <a:bodyPr/>
                    <a:lstStyle/>
                    <a:p>
                      <a:pPr algn="l" fontAlgn="ctr">
                        <a:buNone/>
                      </a:pPr>
                      <a:r>
                        <a:rPr lang="en-US" sz="1000" u="none" strike="noStrike">
                          <a:effectLst/>
                        </a:rPr>
                        <a:t>Susquehanna Council</a:t>
                      </a:r>
                      <a:endParaRPr lang="en-US" sz="1000" b="0" i="0" u="none" strike="noStrike">
                        <a:solidFill>
                          <a:srgbClr val="202122"/>
                        </a:solidFill>
                        <a:effectLst/>
                        <a:latin typeface="Arial" panose="020B0604020202020204" pitchFamily="34" charset="0"/>
                      </a:endParaRPr>
                    </a:p>
                  </a:txBody>
                  <a:tcPr marL="7620" marR="7620" marT="7620" marB="0" anchor="ctr"/>
                </a:tc>
                <a:tc>
                  <a:txBody>
                    <a:bodyPr/>
                    <a:lstStyle/>
                    <a:p>
                      <a:pPr algn="l" fontAlgn="ctr">
                        <a:buNone/>
                      </a:pPr>
                      <a:r>
                        <a:rPr lang="en-US" sz="1000" u="none" strike="noStrike">
                          <a:effectLst/>
                        </a:rPr>
                        <a:t>Millmont</a:t>
                      </a:r>
                      <a:endParaRPr lang="en-US" sz="1000" b="0" i="0" u="none" strike="noStrike">
                        <a:solidFill>
                          <a:srgbClr val="202122"/>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3876818838"/>
                  </a:ext>
                </a:extLst>
              </a:tr>
              <a:tr h="276119">
                <a:tc>
                  <a:txBody>
                    <a:bodyPr/>
                    <a:lstStyle/>
                    <a:p>
                      <a:pPr algn="l" fontAlgn="ctr">
                        <a:buNone/>
                      </a:pPr>
                      <a:r>
                        <a:rPr lang="en-US" sz="1100" u="sng" strike="noStrike">
                          <a:effectLst/>
                          <a:hlinkClick r:id="rId6" tooltip="Camp Lavigne (page does not exist)"/>
                        </a:rPr>
                        <a:t>Camp Lavigne</a:t>
                      </a:r>
                      <a:endParaRPr lang="en-US" sz="1100" b="0" i="0" u="sng" strike="noStrike">
                        <a:solidFill>
                          <a:srgbClr val="467886"/>
                        </a:solidFill>
                        <a:effectLst/>
                        <a:latin typeface="Aptos Narrow" panose="020B0004020202020204" pitchFamily="34" charset="0"/>
                      </a:endParaRPr>
                    </a:p>
                  </a:txBody>
                  <a:tcPr marL="7620" marR="7620" marT="7620" marB="0" anchor="ctr"/>
                </a:tc>
                <a:tc>
                  <a:txBody>
                    <a:bodyPr/>
                    <a:lstStyle/>
                    <a:p>
                      <a:pPr algn="l" fontAlgn="ctr">
                        <a:buNone/>
                      </a:pPr>
                      <a:r>
                        <a:rPr lang="en-US" sz="1000" u="none" strike="noStrike">
                          <a:effectLst/>
                        </a:rPr>
                        <a:t>Columbia-Montour Council</a:t>
                      </a:r>
                      <a:endParaRPr lang="en-US" sz="1000" b="0" i="0" u="none" strike="noStrike">
                        <a:solidFill>
                          <a:srgbClr val="202122"/>
                        </a:solidFill>
                        <a:effectLst/>
                        <a:latin typeface="Arial" panose="020B0604020202020204" pitchFamily="34" charset="0"/>
                      </a:endParaRPr>
                    </a:p>
                  </a:txBody>
                  <a:tcPr marL="7620" marR="7620" marT="7620" marB="0" anchor="ctr"/>
                </a:tc>
                <a:tc>
                  <a:txBody>
                    <a:bodyPr/>
                    <a:lstStyle/>
                    <a:p>
                      <a:pPr algn="l" fontAlgn="ctr">
                        <a:buNone/>
                      </a:pPr>
                      <a:r>
                        <a:rPr lang="en-US" sz="1000" u="none" strike="noStrike">
                          <a:effectLst/>
                        </a:rPr>
                        <a:t>Benton, PA</a:t>
                      </a:r>
                      <a:endParaRPr lang="en-US" sz="1000" b="0" i="0" u="none" strike="noStrike">
                        <a:solidFill>
                          <a:srgbClr val="202122"/>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3700952269"/>
                  </a:ext>
                </a:extLst>
              </a:tr>
              <a:tr h="552240">
                <a:tc>
                  <a:txBody>
                    <a:bodyPr/>
                    <a:lstStyle/>
                    <a:p>
                      <a:pPr algn="l" fontAlgn="ctr">
                        <a:buNone/>
                      </a:pPr>
                      <a:r>
                        <a:rPr lang="en-US" sz="1100" u="sng" strike="noStrike">
                          <a:effectLst/>
                          <a:hlinkClick r:id="rId7" tooltip="Camp Minsi"/>
                        </a:rPr>
                        <a:t>Camp Minsi</a:t>
                      </a:r>
                      <a:endParaRPr lang="en-US" sz="1100" b="0" i="0" u="sng" strike="noStrike">
                        <a:solidFill>
                          <a:srgbClr val="467886"/>
                        </a:solidFill>
                        <a:effectLst/>
                        <a:latin typeface="Aptos Narrow" panose="020B0004020202020204" pitchFamily="34" charset="0"/>
                      </a:endParaRPr>
                    </a:p>
                  </a:txBody>
                  <a:tcPr marL="7620" marR="7620" marT="7620" marB="0" anchor="ctr"/>
                </a:tc>
                <a:tc>
                  <a:txBody>
                    <a:bodyPr/>
                    <a:lstStyle/>
                    <a:p>
                      <a:pPr algn="l" fontAlgn="ctr">
                        <a:buNone/>
                      </a:pPr>
                      <a:r>
                        <a:rPr lang="en-US" sz="1100" u="sng" strike="noStrike">
                          <a:effectLst/>
                          <a:hlinkClick r:id="rId8" tooltip="Minsi Trails Council"/>
                        </a:rPr>
                        <a:t>Minsi Trails Council</a:t>
                      </a:r>
                      <a:endParaRPr lang="en-US" sz="1100" b="0" i="0" u="sng" strike="noStrike">
                        <a:solidFill>
                          <a:srgbClr val="467886"/>
                        </a:solidFill>
                        <a:effectLst/>
                        <a:latin typeface="Aptos Narrow" panose="020B0004020202020204" pitchFamily="34" charset="0"/>
                      </a:endParaRPr>
                    </a:p>
                  </a:txBody>
                  <a:tcPr marL="7620" marR="7620" marT="7620" marB="0" anchor="ctr"/>
                </a:tc>
                <a:tc>
                  <a:txBody>
                    <a:bodyPr/>
                    <a:lstStyle/>
                    <a:p>
                      <a:pPr algn="l" fontAlgn="ctr">
                        <a:buNone/>
                      </a:pPr>
                      <a:r>
                        <a:rPr lang="en-US" sz="1100" u="sng" strike="noStrike">
                          <a:effectLst/>
                          <a:hlinkClick r:id="rId9" tooltip="Pocono Summit, Pennsylvania"/>
                        </a:rPr>
                        <a:t>Pocono Summit, Pennsylvania</a:t>
                      </a:r>
                      <a:endParaRPr lang="en-US" sz="1100" b="0" i="0" u="sng" strike="noStrike">
                        <a:solidFill>
                          <a:srgbClr val="467886"/>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2842883913"/>
                  </a:ext>
                </a:extLst>
              </a:tr>
              <a:tr h="276119">
                <a:tc>
                  <a:txBody>
                    <a:bodyPr/>
                    <a:lstStyle/>
                    <a:p>
                      <a:pPr algn="l" fontAlgn="ctr">
                        <a:buNone/>
                      </a:pPr>
                      <a:r>
                        <a:rPr lang="en-US" sz="1100" u="sng" strike="noStrike">
                          <a:effectLst/>
                          <a:hlinkClick r:id="rId10" tooltip="Camp Mountain Run (page does not exist)"/>
                        </a:rPr>
                        <a:t>Camp Mountain Run</a:t>
                      </a:r>
                      <a:endParaRPr lang="en-US" sz="1100" b="0" i="0" u="sng" strike="noStrike">
                        <a:solidFill>
                          <a:srgbClr val="467886"/>
                        </a:solidFill>
                        <a:effectLst/>
                        <a:latin typeface="Aptos Narrow" panose="020B0004020202020204" pitchFamily="34" charset="0"/>
                      </a:endParaRPr>
                    </a:p>
                  </a:txBody>
                  <a:tcPr marL="7620" marR="7620" marT="7620" marB="0" anchor="ctr"/>
                </a:tc>
                <a:tc>
                  <a:txBody>
                    <a:bodyPr/>
                    <a:lstStyle/>
                    <a:p>
                      <a:pPr algn="l" fontAlgn="ctr">
                        <a:buNone/>
                      </a:pPr>
                      <a:r>
                        <a:rPr lang="en-US" sz="1000" u="none" strike="noStrike">
                          <a:effectLst/>
                        </a:rPr>
                        <a:t>Bucktail Council</a:t>
                      </a:r>
                      <a:endParaRPr lang="en-US" sz="1000" b="0" i="0" u="none" strike="noStrike">
                        <a:solidFill>
                          <a:srgbClr val="202122"/>
                        </a:solidFill>
                        <a:effectLst/>
                        <a:latin typeface="Arial" panose="020B0604020202020204" pitchFamily="34" charset="0"/>
                      </a:endParaRPr>
                    </a:p>
                  </a:txBody>
                  <a:tcPr marL="7620" marR="7620" marT="7620" marB="0" anchor="ctr"/>
                </a:tc>
                <a:tc>
                  <a:txBody>
                    <a:bodyPr/>
                    <a:lstStyle/>
                    <a:p>
                      <a:pPr algn="l" fontAlgn="ctr">
                        <a:buNone/>
                      </a:pPr>
                      <a:r>
                        <a:rPr lang="en-US" sz="1000" u="none" strike="noStrike">
                          <a:effectLst/>
                        </a:rPr>
                        <a:t>DuBois, Pennsylvania</a:t>
                      </a:r>
                      <a:endParaRPr lang="en-US" sz="1000" b="0" i="0" u="none" strike="noStrike">
                        <a:solidFill>
                          <a:srgbClr val="202122"/>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3636805595"/>
                  </a:ext>
                </a:extLst>
              </a:tr>
              <a:tr h="276119">
                <a:tc>
                  <a:txBody>
                    <a:bodyPr/>
                    <a:lstStyle/>
                    <a:p>
                      <a:pPr algn="l" fontAlgn="ctr">
                        <a:buNone/>
                      </a:pPr>
                      <a:r>
                        <a:rPr lang="en-US" sz="1100" u="sng" strike="noStrike">
                          <a:effectLst/>
                          <a:hlinkClick r:id="rId11" tooltip="Camp Olmsted (Pennsylvania)"/>
                        </a:rPr>
                        <a:t>Camp Olmsted</a:t>
                      </a:r>
                      <a:endParaRPr lang="en-US" sz="1100" b="0" i="0" u="sng" strike="noStrike">
                        <a:solidFill>
                          <a:srgbClr val="467886"/>
                        </a:solidFill>
                        <a:effectLst/>
                        <a:latin typeface="Aptos Narrow" panose="020B0004020202020204" pitchFamily="34" charset="0"/>
                      </a:endParaRPr>
                    </a:p>
                  </a:txBody>
                  <a:tcPr marL="7620" marR="7620" marT="7620" marB="0" anchor="ctr"/>
                </a:tc>
                <a:tc>
                  <a:txBody>
                    <a:bodyPr/>
                    <a:lstStyle/>
                    <a:p>
                      <a:pPr algn="l" fontAlgn="ctr">
                        <a:buNone/>
                      </a:pPr>
                      <a:r>
                        <a:rPr lang="en-US" sz="1000" u="none" strike="noStrike">
                          <a:effectLst/>
                        </a:rPr>
                        <a:t>Chief Cornplanter Council</a:t>
                      </a:r>
                      <a:endParaRPr lang="en-US" sz="1000" b="0" i="0" u="none" strike="noStrike">
                        <a:solidFill>
                          <a:srgbClr val="202122"/>
                        </a:solidFill>
                        <a:effectLst/>
                        <a:latin typeface="Arial" panose="020B0604020202020204" pitchFamily="34" charset="0"/>
                      </a:endParaRPr>
                    </a:p>
                  </a:txBody>
                  <a:tcPr marL="7620" marR="7620" marT="7620" marB="0" anchor="ctr"/>
                </a:tc>
                <a:tc>
                  <a:txBody>
                    <a:bodyPr/>
                    <a:lstStyle/>
                    <a:p>
                      <a:pPr algn="l" fontAlgn="ctr">
                        <a:buNone/>
                      </a:pPr>
                      <a:r>
                        <a:rPr lang="en-US" sz="1000" u="none" strike="noStrike">
                          <a:effectLst/>
                        </a:rPr>
                        <a:t>Warren, Pennsylvania</a:t>
                      </a:r>
                      <a:endParaRPr lang="en-US" sz="1000" b="0" i="0" u="none" strike="noStrike">
                        <a:solidFill>
                          <a:srgbClr val="202122"/>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3082678756"/>
                  </a:ext>
                </a:extLst>
              </a:tr>
              <a:tr h="506219">
                <a:tc>
                  <a:txBody>
                    <a:bodyPr/>
                    <a:lstStyle/>
                    <a:p>
                      <a:pPr algn="l" fontAlgn="ctr">
                        <a:buNone/>
                      </a:pPr>
                      <a:r>
                        <a:rPr lang="en-US" sz="1100" u="sng" strike="noStrike">
                          <a:effectLst/>
                          <a:hlinkClick r:id="rId12" tooltip="Camp Tuckahoe"/>
                        </a:rPr>
                        <a:t>Camp Tuckahoe</a:t>
                      </a:r>
                      <a:endParaRPr lang="en-US" sz="1100" b="0" i="0" u="sng" strike="noStrike">
                        <a:solidFill>
                          <a:srgbClr val="467886"/>
                        </a:solidFill>
                        <a:effectLst/>
                        <a:latin typeface="Aptos Narrow" panose="020B0004020202020204" pitchFamily="34" charset="0"/>
                      </a:endParaRPr>
                    </a:p>
                  </a:txBody>
                  <a:tcPr marL="7620" marR="7620" marT="7620" marB="0" anchor="ctr"/>
                </a:tc>
                <a:tc>
                  <a:txBody>
                    <a:bodyPr/>
                    <a:lstStyle/>
                    <a:p>
                      <a:pPr algn="l" fontAlgn="ctr">
                        <a:buNone/>
                      </a:pPr>
                      <a:r>
                        <a:rPr lang="en-US" sz="1000" u="none" strike="noStrike">
                          <a:effectLst/>
                        </a:rPr>
                        <a:t>New Birth of Freedom Council</a:t>
                      </a:r>
                      <a:endParaRPr lang="en-US" sz="1000" b="0" i="0" u="none" strike="noStrike">
                        <a:solidFill>
                          <a:srgbClr val="202122"/>
                        </a:solidFill>
                        <a:effectLst/>
                        <a:latin typeface="Arial" panose="020B0604020202020204" pitchFamily="34" charset="0"/>
                      </a:endParaRPr>
                    </a:p>
                  </a:txBody>
                  <a:tcPr marL="7620" marR="7620" marT="7620" marB="0" anchor="ctr"/>
                </a:tc>
                <a:tc>
                  <a:txBody>
                    <a:bodyPr/>
                    <a:lstStyle/>
                    <a:p>
                      <a:pPr algn="l" fontAlgn="ctr">
                        <a:buNone/>
                      </a:pPr>
                      <a:r>
                        <a:rPr lang="en-US" sz="1000" u="none" strike="noStrike">
                          <a:effectLst/>
                        </a:rPr>
                        <a:t> </a:t>
                      </a:r>
                      <a:endParaRPr lang="en-US" sz="1000" b="0" i="0" u="none" strike="noStrike">
                        <a:solidFill>
                          <a:srgbClr val="202122"/>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1830533440"/>
                  </a:ext>
                </a:extLst>
              </a:tr>
              <a:tr h="276119">
                <a:tc>
                  <a:txBody>
                    <a:bodyPr/>
                    <a:lstStyle/>
                    <a:p>
                      <a:pPr algn="l" fontAlgn="ctr">
                        <a:buNone/>
                      </a:pPr>
                      <a:r>
                        <a:rPr lang="en-US" sz="1100" u="sng" strike="noStrike">
                          <a:effectLst/>
                          <a:hlinkClick r:id="rId13" tooltip="Camp Ware"/>
                        </a:rPr>
                        <a:t>Camp Ware</a:t>
                      </a:r>
                      <a:endParaRPr lang="en-US" sz="1100" b="0" i="0" u="sng" strike="noStrike">
                        <a:solidFill>
                          <a:srgbClr val="467886"/>
                        </a:solidFill>
                        <a:effectLst/>
                        <a:latin typeface="Aptos Narrow" panose="020B0004020202020204" pitchFamily="34" charset="0"/>
                      </a:endParaRPr>
                    </a:p>
                  </a:txBody>
                  <a:tcPr marL="7620" marR="7620" marT="7620" marB="0" anchor="ctr"/>
                </a:tc>
                <a:tc>
                  <a:txBody>
                    <a:bodyPr/>
                    <a:lstStyle/>
                    <a:p>
                      <a:pPr algn="l" fontAlgn="ctr">
                        <a:buNone/>
                      </a:pPr>
                      <a:r>
                        <a:rPr lang="en-US" sz="1000" u="none" strike="noStrike">
                          <a:effectLst/>
                        </a:rPr>
                        <a:t>Chester County Council</a:t>
                      </a:r>
                      <a:endParaRPr lang="en-US" sz="1000" b="0" i="0" u="none" strike="noStrike">
                        <a:solidFill>
                          <a:srgbClr val="202122"/>
                        </a:solidFill>
                        <a:effectLst/>
                        <a:latin typeface="Arial" panose="020B0604020202020204" pitchFamily="34" charset="0"/>
                      </a:endParaRPr>
                    </a:p>
                  </a:txBody>
                  <a:tcPr marL="7620" marR="7620" marT="7620" marB="0" anchor="ctr"/>
                </a:tc>
                <a:tc>
                  <a:txBody>
                    <a:bodyPr/>
                    <a:lstStyle/>
                    <a:p>
                      <a:pPr algn="l" fontAlgn="ctr">
                        <a:buNone/>
                      </a:pPr>
                      <a:r>
                        <a:rPr lang="en-US" sz="1100" u="sng" strike="noStrike">
                          <a:effectLst/>
                          <a:hlinkClick r:id="rId14" tooltip="Peach Bottom, Pennsylvania"/>
                        </a:rPr>
                        <a:t>Peach Bottom, PA</a:t>
                      </a:r>
                      <a:endParaRPr lang="en-US" sz="1100" b="0" i="0" u="sng" strike="noStrike">
                        <a:solidFill>
                          <a:srgbClr val="467886"/>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2899692744"/>
                  </a:ext>
                </a:extLst>
              </a:tr>
              <a:tr h="552240">
                <a:tc>
                  <a:txBody>
                    <a:bodyPr/>
                    <a:lstStyle/>
                    <a:p>
                      <a:pPr algn="l" fontAlgn="ctr">
                        <a:buNone/>
                      </a:pPr>
                      <a:r>
                        <a:rPr lang="en-US" sz="1100" u="sng" strike="noStrike">
                          <a:effectLst/>
                          <a:hlinkClick r:id="rId15" tooltip="Custaloga Town Scout Reservation (page does not exist)"/>
                        </a:rPr>
                        <a:t>Custaloga Town Scout Reservation</a:t>
                      </a:r>
                      <a:endParaRPr lang="en-US" sz="1100" b="0" i="0" u="sng" strike="noStrike">
                        <a:solidFill>
                          <a:srgbClr val="467886"/>
                        </a:solidFill>
                        <a:effectLst/>
                        <a:latin typeface="Aptos Narrow" panose="020B0004020202020204" pitchFamily="34" charset="0"/>
                      </a:endParaRPr>
                    </a:p>
                  </a:txBody>
                  <a:tcPr marL="7620" marR="7620" marT="7620" marB="0" anchor="ctr"/>
                </a:tc>
                <a:tc>
                  <a:txBody>
                    <a:bodyPr/>
                    <a:lstStyle/>
                    <a:p>
                      <a:pPr algn="l" fontAlgn="ctr">
                        <a:buNone/>
                      </a:pPr>
                      <a:r>
                        <a:rPr lang="en-US" sz="1000" u="none" strike="noStrike">
                          <a:effectLst/>
                        </a:rPr>
                        <a:t>French Creek Council</a:t>
                      </a:r>
                      <a:endParaRPr lang="en-US" sz="1000" b="0" i="0" u="none" strike="noStrike">
                        <a:solidFill>
                          <a:srgbClr val="202122"/>
                        </a:solidFill>
                        <a:effectLst/>
                        <a:latin typeface="Arial" panose="020B0604020202020204" pitchFamily="34" charset="0"/>
                      </a:endParaRPr>
                    </a:p>
                  </a:txBody>
                  <a:tcPr marL="7620" marR="7620" marT="7620" marB="0" anchor="ctr"/>
                </a:tc>
                <a:tc>
                  <a:txBody>
                    <a:bodyPr/>
                    <a:lstStyle/>
                    <a:p>
                      <a:pPr algn="l" fontAlgn="ctr">
                        <a:buNone/>
                      </a:pPr>
                      <a:r>
                        <a:rPr lang="en-US" sz="1000" u="none" strike="noStrike">
                          <a:effectLst/>
                        </a:rPr>
                        <a:t>Carlton, PA</a:t>
                      </a:r>
                      <a:endParaRPr lang="en-US" sz="1000" b="0" i="0" u="none" strike="noStrike">
                        <a:solidFill>
                          <a:srgbClr val="202122"/>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3539291431"/>
                  </a:ext>
                </a:extLst>
              </a:tr>
              <a:tr h="552240">
                <a:tc>
                  <a:txBody>
                    <a:bodyPr/>
                    <a:lstStyle/>
                    <a:p>
                      <a:pPr algn="l" fontAlgn="ctr">
                        <a:buNone/>
                      </a:pPr>
                      <a:r>
                        <a:rPr lang="en-US" sz="1100" u="sng" strike="noStrike">
                          <a:effectLst/>
                          <a:hlinkClick r:id="rId16" tooltip="Goose Pond Scout Reservation"/>
                        </a:rPr>
                        <a:t>Goose Pond Scout Reservation</a:t>
                      </a:r>
                      <a:endParaRPr lang="en-US" sz="1100" b="0" i="0" u="sng" strike="noStrike">
                        <a:solidFill>
                          <a:srgbClr val="467886"/>
                        </a:solidFill>
                        <a:effectLst/>
                        <a:latin typeface="Aptos Narrow" panose="020B0004020202020204" pitchFamily="34" charset="0"/>
                      </a:endParaRPr>
                    </a:p>
                  </a:txBody>
                  <a:tcPr marL="7620" marR="7620" marT="7620" marB="0" anchor="ctr"/>
                </a:tc>
                <a:tc>
                  <a:txBody>
                    <a:bodyPr/>
                    <a:lstStyle/>
                    <a:p>
                      <a:pPr algn="l" fontAlgn="ctr">
                        <a:buNone/>
                      </a:pPr>
                      <a:r>
                        <a:rPr lang="en-US" sz="1100" u="sng" strike="noStrike">
                          <a:effectLst/>
                          <a:hlinkClick r:id="rId3" tooltip="Northeastern Pennsylvania Council"/>
                        </a:rPr>
                        <a:t>Northeastern Pennsylvania Council</a:t>
                      </a:r>
                      <a:endParaRPr lang="en-US" sz="1100" b="0" i="0" u="sng" strike="noStrike">
                        <a:solidFill>
                          <a:srgbClr val="467886"/>
                        </a:solidFill>
                        <a:effectLst/>
                        <a:latin typeface="Aptos Narrow" panose="020B0004020202020204" pitchFamily="34" charset="0"/>
                      </a:endParaRPr>
                    </a:p>
                  </a:txBody>
                  <a:tcPr marL="7620" marR="7620" marT="7620" marB="0" anchor="ctr"/>
                </a:tc>
                <a:tc>
                  <a:txBody>
                    <a:bodyPr/>
                    <a:lstStyle/>
                    <a:p>
                      <a:pPr algn="l" fontAlgn="ctr">
                        <a:buNone/>
                      </a:pPr>
                      <a:r>
                        <a:rPr lang="en-US" sz="1000" u="none" strike="noStrike" dirty="0">
                          <a:effectLst/>
                        </a:rPr>
                        <a:t>Paupack Township, PA</a:t>
                      </a:r>
                      <a:endParaRPr lang="en-US" sz="1000" b="0" i="0" u="none" strike="noStrike" dirty="0">
                        <a:solidFill>
                          <a:srgbClr val="202122"/>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3906554484"/>
                  </a:ext>
                </a:extLst>
              </a:tr>
            </a:tbl>
          </a:graphicData>
        </a:graphic>
      </p:graphicFrame>
      <p:graphicFrame>
        <p:nvGraphicFramePr>
          <p:cNvPr id="13" name="Table 12">
            <a:extLst>
              <a:ext uri="{FF2B5EF4-FFF2-40B4-BE49-F238E27FC236}">
                <a16:creationId xmlns:a16="http://schemas.microsoft.com/office/drawing/2014/main" id="{39325645-E8C3-920C-0510-3E9677B8EB29}"/>
              </a:ext>
            </a:extLst>
          </p:cNvPr>
          <p:cNvGraphicFramePr>
            <a:graphicFrameLocks noGrp="1"/>
          </p:cNvGraphicFramePr>
          <p:nvPr>
            <p:extLst>
              <p:ext uri="{D42A27DB-BD31-4B8C-83A1-F6EECF244321}">
                <p14:modId xmlns:p14="http://schemas.microsoft.com/office/powerpoint/2010/main" val="1464852517"/>
              </p:ext>
            </p:extLst>
          </p:nvPr>
        </p:nvGraphicFramePr>
        <p:xfrm>
          <a:off x="6032500" y="1025908"/>
          <a:ext cx="5562091" cy="5338310"/>
        </p:xfrm>
        <a:graphic>
          <a:graphicData uri="http://schemas.openxmlformats.org/drawingml/2006/table">
            <a:tbl>
              <a:tblPr>
                <a:tableStyleId>{5C22544A-7EE6-4342-B048-85BDC9FD1C3A}</a:tableStyleId>
              </a:tblPr>
              <a:tblGrid>
                <a:gridCol w="1903726">
                  <a:extLst>
                    <a:ext uri="{9D8B030D-6E8A-4147-A177-3AD203B41FA5}">
                      <a16:colId xmlns:a16="http://schemas.microsoft.com/office/drawing/2014/main" val="4192663477"/>
                    </a:ext>
                  </a:extLst>
                </a:gridCol>
                <a:gridCol w="1961067">
                  <a:extLst>
                    <a:ext uri="{9D8B030D-6E8A-4147-A177-3AD203B41FA5}">
                      <a16:colId xmlns:a16="http://schemas.microsoft.com/office/drawing/2014/main" val="1502427683"/>
                    </a:ext>
                  </a:extLst>
                </a:gridCol>
                <a:gridCol w="1697298">
                  <a:extLst>
                    <a:ext uri="{9D8B030D-6E8A-4147-A177-3AD203B41FA5}">
                      <a16:colId xmlns:a16="http://schemas.microsoft.com/office/drawing/2014/main" val="389118340"/>
                    </a:ext>
                  </a:extLst>
                </a:gridCol>
              </a:tblGrid>
              <a:tr h="345748">
                <a:tc>
                  <a:txBody>
                    <a:bodyPr/>
                    <a:lstStyle/>
                    <a:p>
                      <a:pPr algn="l" fontAlgn="b">
                        <a:buNone/>
                      </a:pPr>
                      <a:r>
                        <a:rPr lang="en-US" sz="1100" u="none" strike="noStrike">
                          <a:effectLst/>
                        </a:rPr>
                        <a:t>Camp</a:t>
                      </a:r>
                      <a:endParaRPr lang="en-US" sz="1100" b="0" i="0" u="none" strike="noStrike">
                        <a:solidFill>
                          <a:srgbClr val="000000"/>
                        </a:solidFill>
                        <a:effectLst/>
                        <a:latin typeface="Aptos Narrow" panose="020B0004020202020204" pitchFamily="34" charset="0"/>
                      </a:endParaRPr>
                    </a:p>
                  </a:txBody>
                  <a:tcPr marL="7620" marR="7620" marT="7620" marB="0" anchor="b"/>
                </a:tc>
                <a:tc>
                  <a:txBody>
                    <a:bodyPr/>
                    <a:lstStyle/>
                    <a:p>
                      <a:pPr algn="l" fontAlgn="b">
                        <a:buNone/>
                      </a:pPr>
                      <a:r>
                        <a:rPr lang="en-US" sz="1100" u="none" strike="noStrike">
                          <a:effectLst/>
                        </a:rPr>
                        <a:t>Council</a:t>
                      </a:r>
                      <a:endParaRPr lang="en-US" sz="1100" b="0" i="0" u="none" strike="noStrike">
                        <a:solidFill>
                          <a:srgbClr val="000000"/>
                        </a:solidFill>
                        <a:effectLst/>
                        <a:latin typeface="Aptos Narrow" panose="020B0004020202020204" pitchFamily="34" charset="0"/>
                      </a:endParaRPr>
                    </a:p>
                  </a:txBody>
                  <a:tcPr marL="7620" marR="7620" marT="7620" marB="0" anchor="b"/>
                </a:tc>
                <a:tc>
                  <a:txBody>
                    <a:bodyPr/>
                    <a:lstStyle/>
                    <a:p>
                      <a:pPr algn="l" fontAlgn="b">
                        <a:buNone/>
                      </a:pPr>
                      <a:r>
                        <a:rPr lang="en-US" sz="1100" u="none" strike="noStrike">
                          <a:effectLst/>
                        </a:rPr>
                        <a:t>Town</a:t>
                      </a:r>
                      <a:endParaRPr lang="en-US" sz="11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3323201554"/>
                  </a:ext>
                </a:extLst>
              </a:tr>
              <a:tr h="497828">
                <a:tc>
                  <a:txBody>
                    <a:bodyPr/>
                    <a:lstStyle/>
                    <a:p>
                      <a:pPr algn="l" fontAlgn="ctr">
                        <a:buNone/>
                      </a:pPr>
                      <a:r>
                        <a:rPr lang="en-US" sz="1100" u="sng" strike="noStrike">
                          <a:effectLst/>
                          <a:hlinkClick r:id="rId17" tooltip="Hawk Mountain Scout Reservation"/>
                        </a:rPr>
                        <a:t>Hawk Mountain Scout Reservation</a:t>
                      </a:r>
                      <a:endParaRPr lang="en-US" sz="1100" b="0" i="0" u="sng" strike="noStrike">
                        <a:solidFill>
                          <a:srgbClr val="467886"/>
                        </a:solidFill>
                        <a:effectLst/>
                        <a:latin typeface="Aptos Narrow" panose="020B0004020202020204" pitchFamily="34" charset="0"/>
                      </a:endParaRPr>
                    </a:p>
                  </a:txBody>
                  <a:tcPr marL="7620" marR="7620" marT="7620" marB="0" anchor="ctr"/>
                </a:tc>
                <a:tc>
                  <a:txBody>
                    <a:bodyPr/>
                    <a:lstStyle/>
                    <a:p>
                      <a:pPr algn="l" fontAlgn="ctr">
                        <a:buNone/>
                      </a:pPr>
                      <a:r>
                        <a:rPr lang="en-US" sz="1000" u="none" strike="noStrike">
                          <a:effectLst/>
                        </a:rPr>
                        <a:t>Hawk Mountain Council</a:t>
                      </a:r>
                      <a:endParaRPr lang="en-US" sz="1000" b="0" i="0" u="none" strike="noStrike">
                        <a:solidFill>
                          <a:srgbClr val="202122"/>
                        </a:solidFill>
                        <a:effectLst/>
                        <a:latin typeface="Arial" panose="020B0604020202020204" pitchFamily="34" charset="0"/>
                      </a:endParaRPr>
                    </a:p>
                  </a:txBody>
                  <a:tcPr marL="7620" marR="7620" marT="7620" marB="0" anchor="ctr"/>
                </a:tc>
                <a:tc>
                  <a:txBody>
                    <a:bodyPr/>
                    <a:lstStyle/>
                    <a:p>
                      <a:pPr algn="l" fontAlgn="ctr">
                        <a:buNone/>
                      </a:pPr>
                      <a:r>
                        <a:rPr lang="en-US" sz="1000" u="none" strike="noStrike">
                          <a:effectLst/>
                        </a:rPr>
                        <a:t> </a:t>
                      </a:r>
                      <a:endParaRPr lang="en-US" sz="1000" b="0" i="0" u="none" strike="noStrike">
                        <a:solidFill>
                          <a:srgbClr val="202122"/>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1791995081"/>
                  </a:ext>
                </a:extLst>
              </a:tr>
              <a:tr h="345748">
                <a:tc>
                  <a:txBody>
                    <a:bodyPr/>
                    <a:lstStyle/>
                    <a:p>
                      <a:pPr algn="l" fontAlgn="ctr">
                        <a:buNone/>
                      </a:pPr>
                      <a:r>
                        <a:rPr lang="en-US" sz="1100" u="sng" strike="noStrike">
                          <a:effectLst/>
                          <a:hlinkClick r:id="rId18" tooltip="Heritage Reservation"/>
                        </a:rPr>
                        <a:t>Heritage Reservation</a:t>
                      </a:r>
                      <a:endParaRPr lang="en-US" sz="1100" b="0" i="0" u="sng" strike="noStrike">
                        <a:solidFill>
                          <a:srgbClr val="467886"/>
                        </a:solidFill>
                        <a:effectLst/>
                        <a:latin typeface="Aptos Narrow" panose="020B0004020202020204" pitchFamily="34" charset="0"/>
                      </a:endParaRPr>
                    </a:p>
                  </a:txBody>
                  <a:tcPr marL="7620" marR="7620" marT="7620" marB="0" anchor="ctr"/>
                </a:tc>
                <a:tc>
                  <a:txBody>
                    <a:bodyPr/>
                    <a:lstStyle/>
                    <a:p>
                      <a:pPr algn="l" fontAlgn="ctr">
                        <a:buNone/>
                      </a:pPr>
                      <a:r>
                        <a:rPr lang="en-US" sz="1000" u="none" strike="noStrike">
                          <a:effectLst/>
                        </a:rPr>
                        <a:t>Laurel Highlands Council</a:t>
                      </a:r>
                      <a:endParaRPr lang="en-US" sz="1000" b="0" i="0" u="none" strike="noStrike">
                        <a:solidFill>
                          <a:srgbClr val="202122"/>
                        </a:solidFill>
                        <a:effectLst/>
                        <a:latin typeface="Arial" panose="020B0604020202020204" pitchFamily="34" charset="0"/>
                      </a:endParaRPr>
                    </a:p>
                  </a:txBody>
                  <a:tcPr marL="7620" marR="7620" marT="7620" marB="0" anchor="ctr"/>
                </a:tc>
                <a:tc>
                  <a:txBody>
                    <a:bodyPr/>
                    <a:lstStyle/>
                    <a:p>
                      <a:pPr algn="l" fontAlgn="ctr">
                        <a:buNone/>
                      </a:pPr>
                      <a:r>
                        <a:rPr lang="en-US" sz="1000" u="none" strike="noStrike">
                          <a:effectLst/>
                        </a:rPr>
                        <a:t>Farmington, PA</a:t>
                      </a:r>
                      <a:endParaRPr lang="en-US" sz="1000" b="0" i="0" u="none" strike="noStrike">
                        <a:solidFill>
                          <a:srgbClr val="202122"/>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2522287544"/>
                  </a:ext>
                </a:extLst>
              </a:tr>
              <a:tr h="691498">
                <a:tc>
                  <a:txBody>
                    <a:bodyPr/>
                    <a:lstStyle/>
                    <a:p>
                      <a:pPr algn="l" fontAlgn="ctr">
                        <a:buNone/>
                      </a:pPr>
                      <a:r>
                        <a:rPr lang="en-US" sz="1100" u="sng" strike="noStrike">
                          <a:effectLst/>
                          <a:hlinkClick r:id="rId19" tooltip="Hidden Valley Scout Reservation (page does not exist)"/>
                        </a:rPr>
                        <a:t>Hidden Valley Scout Reservation</a:t>
                      </a:r>
                      <a:endParaRPr lang="en-US" sz="1100" b="0" i="0" u="sng" strike="noStrike">
                        <a:solidFill>
                          <a:srgbClr val="467886"/>
                        </a:solidFill>
                        <a:effectLst/>
                        <a:latin typeface="Aptos Narrow" panose="020B0004020202020204" pitchFamily="34" charset="0"/>
                      </a:endParaRPr>
                    </a:p>
                  </a:txBody>
                  <a:tcPr marL="7620" marR="7620" marT="7620" marB="0" anchor="ctr"/>
                </a:tc>
                <a:tc>
                  <a:txBody>
                    <a:bodyPr/>
                    <a:lstStyle/>
                    <a:p>
                      <a:pPr algn="l" fontAlgn="ctr">
                        <a:buNone/>
                      </a:pPr>
                      <a:r>
                        <a:rPr lang="en-US" sz="1000" u="none" strike="noStrike">
                          <a:effectLst/>
                        </a:rPr>
                        <a:t>New Birth of Freedom Council</a:t>
                      </a:r>
                      <a:endParaRPr lang="en-US" sz="1000" b="0" i="0" u="none" strike="noStrike">
                        <a:solidFill>
                          <a:srgbClr val="202122"/>
                        </a:solidFill>
                        <a:effectLst/>
                        <a:latin typeface="Arial" panose="020B0604020202020204" pitchFamily="34" charset="0"/>
                      </a:endParaRPr>
                    </a:p>
                  </a:txBody>
                  <a:tcPr marL="7620" marR="7620" marT="7620" marB="0" anchor="ctr"/>
                </a:tc>
                <a:tc>
                  <a:txBody>
                    <a:bodyPr/>
                    <a:lstStyle/>
                    <a:p>
                      <a:pPr algn="l" fontAlgn="ctr">
                        <a:buNone/>
                      </a:pPr>
                      <a:r>
                        <a:rPr lang="en-US" sz="1000" u="none" strike="noStrike">
                          <a:effectLst/>
                        </a:rPr>
                        <a:t>Loysville, PA</a:t>
                      </a:r>
                      <a:endParaRPr lang="en-US" sz="1000" b="0" i="0" u="none" strike="noStrike">
                        <a:solidFill>
                          <a:srgbClr val="202122"/>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1570843006"/>
                  </a:ext>
                </a:extLst>
              </a:tr>
              <a:tr h="345748">
                <a:tc>
                  <a:txBody>
                    <a:bodyPr/>
                    <a:lstStyle/>
                    <a:p>
                      <a:pPr algn="l" fontAlgn="ctr">
                        <a:buNone/>
                      </a:pPr>
                      <a:r>
                        <a:rPr lang="en-US" sz="1000" u="none" strike="noStrike">
                          <a:effectLst/>
                        </a:rPr>
                        <a:t>Horseshoe Scout Reservation</a:t>
                      </a:r>
                      <a:r>
                        <a:rPr lang="en-US" sz="800" u="none" strike="noStrike" baseline="30000">
                          <a:effectLst/>
                        </a:rPr>
                        <a:t>[41]</a:t>
                      </a:r>
                      <a:endParaRPr lang="en-US" sz="1000" b="0" i="0" u="none" strike="noStrike">
                        <a:solidFill>
                          <a:srgbClr val="3366CC"/>
                        </a:solidFill>
                        <a:effectLst/>
                        <a:latin typeface="Arial" panose="020B0604020202020204" pitchFamily="34" charset="0"/>
                      </a:endParaRPr>
                    </a:p>
                  </a:txBody>
                  <a:tcPr marL="7620" marR="7620" marT="7620" marB="0" anchor="ctr"/>
                </a:tc>
                <a:tc>
                  <a:txBody>
                    <a:bodyPr/>
                    <a:lstStyle/>
                    <a:p>
                      <a:pPr algn="l" fontAlgn="ctr">
                        <a:buNone/>
                      </a:pPr>
                      <a:r>
                        <a:rPr lang="en-US" sz="1000" u="none" strike="noStrike">
                          <a:effectLst/>
                        </a:rPr>
                        <a:t>Chester County Council</a:t>
                      </a:r>
                      <a:endParaRPr lang="en-US" sz="1000" b="0" i="0" u="none" strike="noStrike">
                        <a:solidFill>
                          <a:srgbClr val="202122"/>
                        </a:solidFill>
                        <a:effectLst/>
                        <a:latin typeface="Arial" panose="020B0604020202020204" pitchFamily="34" charset="0"/>
                      </a:endParaRPr>
                    </a:p>
                  </a:txBody>
                  <a:tcPr marL="7620" marR="7620" marT="7620" marB="0" anchor="ctr"/>
                </a:tc>
                <a:tc>
                  <a:txBody>
                    <a:bodyPr/>
                    <a:lstStyle/>
                    <a:p>
                      <a:pPr algn="l" fontAlgn="ctr">
                        <a:buNone/>
                      </a:pPr>
                      <a:r>
                        <a:rPr lang="en-US" sz="1000" u="none" strike="noStrike">
                          <a:effectLst/>
                        </a:rPr>
                        <a:t> </a:t>
                      </a:r>
                      <a:endParaRPr lang="en-US" sz="1000" b="0" i="0" u="none" strike="noStrike">
                        <a:solidFill>
                          <a:srgbClr val="202122"/>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593549995"/>
                  </a:ext>
                </a:extLst>
              </a:tr>
              <a:tr h="691498">
                <a:tc>
                  <a:txBody>
                    <a:bodyPr/>
                    <a:lstStyle/>
                    <a:p>
                      <a:pPr algn="l" fontAlgn="ctr">
                        <a:buNone/>
                      </a:pPr>
                      <a:r>
                        <a:rPr lang="en-US" sz="1100" u="sng" strike="noStrike">
                          <a:effectLst/>
                          <a:hlinkClick r:id="rId20" tooltip="J. Edward Mack Scout Reservation (page does not exist)"/>
                        </a:rPr>
                        <a:t>J. Edward Mack Scout Reservation</a:t>
                      </a:r>
                      <a:endParaRPr lang="en-US" sz="1100" b="0" i="0" u="sng" strike="noStrike">
                        <a:solidFill>
                          <a:srgbClr val="467886"/>
                        </a:solidFill>
                        <a:effectLst/>
                        <a:latin typeface="Aptos Narrow" panose="020B0004020202020204" pitchFamily="34" charset="0"/>
                      </a:endParaRPr>
                    </a:p>
                  </a:txBody>
                  <a:tcPr marL="7620" marR="7620" marT="7620" marB="0" anchor="ctr"/>
                </a:tc>
                <a:tc>
                  <a:txBody>
                    <a:bodyPr/>
                    <a:lstStyle/>
                    <a:p>
                      <a:pPr algn="l" fontAlgn="ctr">
                        <a:buNone/>
                      </a:pPr>
                      <a:r>
                        <a:rPr lang="en-US" sz="1000" u="none" strike="noStrike">
                          <a:effectLst/>
                        </a:rPr>
                        <a:t>Pennsylvania Dutch Council</a:t>
                      </a:r>
                      <a:endParaRPr lang="en-US" sz="1000" b="0" i="0" u="none" strike="noStrike">
                        <a:solidFill>
                          <a:srgbClr val="202122"/>
                        </a:solidFill>
                        <a:effectLst/>
                        <a:latin typeface="Arial" panose="020B0604020202020204" pitchFamily="34" charset="0"/>
                      </a:endParaRPr>
                    </a:p>
                  </a:txBody>
                  <a:tcPr marL="7620" marR="7620" marT="7620" marB="0" anchor="ctr"/>
                </a:tc>
                <a:tc>
                  <a:txBody>
                    <a:bodyPr/>
                    <a:lstStyle/>
                    <a:p>
                      <a:pPr algn="l" fontAlgn="ctr">
                        <a:buNone/>
                      </a:pPr>
                      <a:r>
                        <a:rPr lang="en-US" sz="1000" u="none" strike="noStrike">
                          <a:effectLst/>
                        </a:rPr>
                        <a:t>Newmanstown, PA</a:t>
                      </a:r>
                      <a:endParaRPr lang="en-US" sz="1000" b="0" i="0" u="none" strike="noStrike">
                        <a:solidFill>
                          <a:srgbClr val="202122"/>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1902704854"/>
                  </a:ext>
                </a:extLst>
              </a:tr>
              <a:tr h="345748">
                <a:tc>
                  <a:txBody>
                    <a:bodyPr/>
                    <a:lstStyle/>
                    <a:p>
                      <a:pPr algn="l" fontAlgn="ctr">
                        <a:buNone/>
                      </a:pPr>
                      <a:r>
                        <a:rPr lang="en-US" sz="1100" u="sng" strike="noStrike">
                          <a:effectLst/>
                          <a:hlinkClick r:id="rId21" tooltip="Musser Scout Reservation"/>
                        </a:rPr>
                        <a:t>Musser Scout Reservation</a:t>
                      </a:r>
                      <a:endParaRPr lang="en-US" sz="1100" b="0" i="0" u="sng" strike="noStrike">
                        <a:solidFill>
                          <a:srgbClr val="467886"/>
                        </a:solidFill>
                        <a:effectLst/>
                        <a:latin typeface="Aptos Narrow" panose="020B0004020202020204" pitchFamily="34" charset="0"/>
                      </a:endParaRPr>
                    </a:p>
                  </a:txBody>
                  <a:tcPr marL="7620" marR="7620" marT="7620" marB="0" anchor="ctr"/>
                </a:tc>
                <a:tc>
                  <a:txBody>
                    <a:bodyPr/>
                    <a:lstStyle/>
                    <a:p>
                      <a:pPr algn="l" fontAlgn="ctr">
                        <a:buNone/>
                      </a:pPr>
                      <a:r>
                        <a:rPr lang="en-US" sz="1000" u="none" strike="noStrike">
                          <a:effectLst/>
                        </a:rPr>
                        <a:t>Cradle of Liberty Council</a:t>
                      </a:r>
                      <a:endParaRPr lang="en-US" sz="1000" b="0" i="0" u="none" strike="noStrike">
                        <a:solidFill>
                          <a:srgbClr val="202122"/>
                        </a:solidFill>
                        <a:effectLst/>
                        <a:latin typeface="Arial" panose="020B0604020202020204" pitchFamily="34" charset="0"/>
                      </a:endParaRPr>
                    </a:p>
                  </a:txBody>
                  <a:tcPr marL="7620" marR="7620" marT="7620" marB="0" anchor="ctr"/>
                </a:tc>
                <a:tc>
                  <a:txBody>
                    <a:bodyPr/>
                    <a:lstStyle/>
                    <a:p>
                      <a:pPr algn="l" fontAlgn="ctr">
                        <a:buNone/>
                      </a:pPr>
                      <a:r>
                        <a:rPr lang="en-US" sz="1000" u="none" strike="noStrike">
                          <a:effectLst/>
                        </a:rPr>
                        <a:t> </a:t>
                      </a:r>
                      <a:endParaRPr lang="en-US" sz="1000" b="0" i="0" u="none" strike="noStrike">
                        <a:solidFill>
                          <a:srgbClr val="202122"/>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3573072002"/>
                  </a:ext>
                </a:extLst>
              </a:tr>
              <a:tr h="691498">
                <a:tc>
                  <a:txBody>
                    <a:bodyPr/>
                    <a:lstStyle/>
                    <a:p>
                      <a:pPr algn="l" fontAlgn="ctr">
                        <a:buNone/>
                      </a:pPr>
                      <a:r>
                        <a:rPr lang="en-US" sz="1100" u="sng" strike="noStrike">
                          <a:effectLst/>
                          <a:hlinkClick r:id="rId22" tooltip="Ockanickon Scout Reservation"/>
                        </a:rPr>
                        <a:t>Ockanickon Scout Reservation</a:t>
                      </a:r>
                      <a:endParaRPr lang="en-US" sz="1100" b="0" i="0" u="sng" strike="noStrike">
                        <a:solidFill>
                          <a:srgbClr val="467886"/>
                        </a:solidFill>
                        <a:effectLst/>
                        <a:latin typeface="Aptos Narrow" panose="020B0004020202020204" pitchFamily="34" charset="0"/>
                      </a:endParaRPr>
                    </a:p>
                  </a:txBody>
                  <a:tcPr marL="7620" marR="7620" marT="7620" marB="0" anchor="ctr"/>
                </a:tc>
                <a:tc>
                  <a:txBody>
                    <a:bodyPr/>
                    <a:lstStyle/>
                    <a:p>
                      <a:pPr algn="l" fontAlgn="ctr">
                        <a:buNone/>
                      </a:pPr>
                      <a:r>
                        <a:rPr lang="en-US" sz="1000" u="none" strike="noStrike">
                          <a:effectLst/>
                        </a:rPr>
                        <a:t>Washington Crossing Council</a:t>
                      </a:r>
                      <a:endParaRPr lang="en-US" sz="1000" b="0" i="0" u="none" strike="noStrike">
                        <a:solidFill>
                          <a:srgbClr val="202122"/>
                        </a:solidFill>
                        <a:effectLst/>
                        <a:latin typeface="Arial" panose="020B0604020202020204" pitchFamily="34" charset="0"/>
                      </a:endParaRPr>
                    </a:p>
                  </a:txBody>
                  <a:tcPr marL="7620" marR="7620" marT="7620" marB="0" anchor="ctr"/>
                </a:tc>
                <a:tc>
                  <a:txBody>
                    <a:bodyPr/>
                    <a:lstStyle/>
                    <a:p>
                      <a:pPr algn="l" fontAlgn="ctr">
                        <a:buNone/>
                      </a:pPr>
                      <a:r>
                        <a:rPr lang="en-US" sz="1000" u="none" strike="noStrike">
                          <a:effectLst/>
                        </a:rPr>
                        <a:t>Pipersville, PA</a:t>
                      </a:r>
                      <a:endParaRPr lang="en-US" sz="1000" b="0" i="0" u="none" strike="noStrike">
                        <a:solidFill>
                          <a:srgbClr val="202122"/>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2907386769"/>
                  </a:ext>
                </a:extLst>
              </a:tr>
              <a:tr h="691498">
                <a:tc>
                  <a:txBody>
                    <a:bodyPr/>
                    <a:lstStyle/>
                    <a:p>
                      <a:pPr algn="l" fontAlgn="ctr">
                        <a:buNone/>
                      </a:pPr>
                      <a:r>
                        <a:rPr lang="en-US" sz="1100" u="sng" strike="noStrike">
                          <a:effectLst/>
                          <a:hlinkClick r:id="rId23" tooltip="Resica Falls Scout Reservation"/>
                        </a:rPr>
                        <a:t>Resica Falls Scout Reservation</a:t>
                      </a:r>
                      <a:endParaRPr lang="en-US" sz="1100" b="0" i="0" u="sng" strike="noStrike">
                        <a:solidFill>
                          <a:srgbClr val="467886"/>
                        </a:solidFill>
                        <a:effectLst/>
                        <a:latin typeface="Aptos Narrow" panose="020B0004020202020204" pitchFamily="34" charset="0"/>
                      </a:endParaRPr>
                    </a:p>
                  </a:txBody>
                  <a:tcPr marL="7620" marR="7620" marT="7620" marB="0" anchor="ctr"/>
                </a:tc>
                <a:tc>
                  <a:txBody>
                    <a:bodyPr/>
                    <a:lstStyle/>
                    <a:p>
                      <a:pPr algn="l" fontAlgn="ctr">
                        <a:buNone/>
                      </a:pPr>
                      <a:r>
                        <a:rPr lang="en-US" sz="1000" u="none" strike="noStrike">
                          <a:effectLst/>
                        </a:rPr>
                        <a:t>Cradle of Liberty Council</a:t>
                      </a:r>
                      <a:endParaRPr lang="en-US" sz="1000" b="0" i="0" u="none" strike="noStrike">
                        <a:solidFill>
                          <a:srgbClr val="202122"/>
                        </a:solidFill>
                        <a:effectLst/>
                        <a:latin typeface="Arial" panose="020B0604020202020204" pitchFamily="34" charset="0"/>
                      </a:endParaRPr>
                    </a:p>
                  </a:txBody>
                  <a:tcPr marL="7620" marR="7620" marT="7620" marB="0" anchor="ctr"/>
                </a:tc>
                <a:tc>
                  <a:txBody>
                    <a:bodyPr/>
                    <a:lstStyle/>
                    <a:p>
                      <a:pPr algn="l" fontAlgn="ctr">
                        <a:buNone/>
                      </a:pPr>
                      <a:r>
                        <a:rPr lang="en-US" sz="1000" u="none" strike="noStrike">
                          <a:effectLst/>
                        </a:rPr>
                        <a:t> </a:t>
                      </a:r>
                      <a:endParaRPr lang="en-US" sz="1000" b="0" i="0" u="none" strike="noStrike">
                        <a:solidFill>
                          <a:srgbClr val="202122"/>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2249011071"/>
                  </a:ext>
                </a:extLst>
              </a:tr>
              <a:tr h="691498">
                <a:tc>
                  <a:txBody>
                    <a:bodyPr/>
                    <a:lstStyle/>
                    <a:p>
                      <a:pPr algn="l" fontAlgn="ctr">
                        <a:buNone/>
                      </a:pPr>
                      <a:r>
                        <a:rPr lang="en-US" sz="1100" u="sng" strike="noStrike">
                          <a:effectLst/>
                          <a:hlinkClick r:id="rId24" tooltip="Sinoquipe Scout Reservation (page does not exist)"/>
                        </a:rPr>
                        <a:t>Sinoquipe Scout Reservation</a:t>
                      </a:r>
                      <a:endParaRPr lang="en-US" sz="1100" b="0" i="0" u="sng" strike="noStrike">
                        <a:solidFill>
                          <a:srgbClr val="467886"/>
                        </a:solidFill>
                        <a:effectLst/>
                        <a:latin typeface="Aptos Narrow" panose="020B0004020202020204" pitchFamily="34" charset="0"/>
                      </a:endParaRPr>
                    </a:p>
                  </a:txBody>
                  <a:tcPr marL="7620" marR="7620" marT="7620" marB="0" anchor="ctr"/>
                </a:tc>
                <a:tc>
                  <a:txBody>
                    <a:bodyPr/>
                    <a:lstStyle/>
                    <a:p>
                      <a:pPr algn="l" fontAlgn="ctr">
                        <a:buNone/>
                      </a:pPr>
                      <a:r>
                        <a:rPr lang="en-US" sz="1000" u="none" strike="noStrike">
                          <a:effectLst/>
                        </a:rPr>
                        <a:t>Mason-Dixon Council</a:t>
                      </a:r>
                      <a:endParaRPr lang="en-US" sz="1000" b="0" i="0" u="none" strike="noStrike">
                        <a:solidFill>
                          <a:srgbClr val="202122"/>
                        </a:solidFill>
                        <a:effectLst/>
                        <a:latin typeface="Arial" panose="020B0604020202020204" pitchFamily="34" charset="0"/>
                      </a:endParaRPr>
                    </a:p>
                  </a:txBody>
                  <a:tcPr marL="7620" marR="7620" marT="7620" marB="0" anchor="ctr"/>
                </a:tc>
                <a:tc>
                  <a:txBody>
                    <a:bodyPr/>
                    <a:lstStyle/>
                    <a:p>
                      <a:pPr algn="l" fontAlgn="ctr">
                        <a:buNone/>
                      </a:pPr>
                      <a:r>
                        <a:rPr lang="en-US" sz="1000" u="none" strike="noStrike" dirty="0">
                          <a:effectLst/>
                        </a:rPr>
                        <a:t> </a:t>
                      </a:r>
                      <a:endParaRPr lang="en-US" sz="1000" b="0" i="0" u="none" strike="noStrike" dirty="0">
                        <a:solidFill>
                          <a:srgbClr val="202122"/>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4150386663"/>
                  </a:ext>
                </a:extLst>
              </a:tr>
            </a:tbl>
          </a:graphicData>
        </a:graphic>
      </p:graphicFrame>
    </p:spTree>
    <p:extLst>
      <p:ext uri="{BB962C8B-B14F-4D97-AF65-F5344CB8AC3E}">
        <p14:creationId xmlns:p14="http://schemas.microsoft.com/office/powerpoint/2010/main" val="31534849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F3FD7-D450-F935-8A50-9EB169ECD208}"/>
              </a:ext>
            </a:extLst>
          </p:cNvPr>
          <p:cNvSpPr>
            <a:spLocks noGrp="1"/>
          </p:cNvSpPr>
          <p:nvPr>
            <p:ph type="title"/>
          </p:nvPr>
        </p:nvSpPr>
        <p:spPr/>
        <p:txBody>
          <a:bodyPr/>
          <a:lstStyle/>
          <a:p>
            <a:r>
              <a:rPr lang="en-US" dirty="0"/>
              <a:t>Scout CAMPS in NJ</a:t>
            </a:r>
          </a:p>
        </p:txBody>
      </p:sp>
      <p:graphicFrame>
        <p:nvGraphicFramePr>
          <p:cNvPr id="5" name="Table 4">
            <a:extLst>
              <a:ext uri="{FF2B5EF4-FFF2-40B4-BE49-F238E27FC236}">
                <a16:creationId xmlns:a16="http://schemas.microsoft.com/office/drawing/2014/main" id="{AAD0287A-4E6C-C4A7-51C9-6337C7DE77B9}"/>
              </a:ext>
            </a:extLst>
          </p:cNvPr>
          <p:cNvGraphicFramePr>
            <a:graphicFrameLocks noGrp="1"/>
          </p:cNvGraphicFramePr>
          <p:nvPr>
            <p:extLst>
              <p:ext uri="{D42A27DB-BD31-4B8C-83A1-F6EECF244321}">
                <p14:modId xmlns:p14="http://schemas.microsoft.com/office/powerpoint/2010/main" val="3040852446"/>
              </p:ext>
            </p:extLst>
          </p:nvPr>
        </p:nvGraphicFramePr>
        <p:xfrm>
          <a:off x="692943" y="1471961"/>
          <a:ext cx="4737702" cy="4850779"/>
        </p:xfrm>
        <a:graphic>
          <a:graphicData uri="http://schemas.openxmlformats.org/drawingml/2006/table">
            <a:tbl>
              <a:tblPr>
                <a:tableStyleId>{5C22544A-7EE6-4342-B048-85BDC9FD1C3A}</a:tableStyleId>
              </a:tblPr>
              <a:tblGrid>
                <a:gridCol w="1579234">
                  <a:extLst>
                    <a:ext uri="{9D8B030D-6E8A-4147-A177-3AD203B41FA5}">
                      <a16:colId xmlns:a16="http://schemas.microsoft.com/office/drawing/2014/main" val="3292871404"/>
                    </a:ext>
                  </a:extLst>
                </a:gridCol>
                <a:gridCol w="1579234">
                  <a:extLst>
                    <a:ext uri="{9D8B030D-6E8A-4147-A177-3AD203B41FA5}">
                      <a16:colId xmlns:a16="http://schemas.microsoft.com/office/drawing/2014/main" val="136194331"/>
                    </a:ext>
                  </a:extLst>
                </a:gridCol>
                <a:gridCol w="1579234">
                  <a:extLst>
                    <a:ext uri="{9D8B030D-6E8A-4147-A177-3AD203B41FA5}">
                      <a16:colId xmlns:a16="http://schemas.microsoft.com/office/drawing/2014/main" val="2726976408"/>
                    </a:ext>
                  </a:extLst>
                </a:gridCol>
              </a:tblGrid>
              <a:tr h="211286">
                <a:tc>
                  <a:txBody>
                    <a:bodyPr/>
                    <a:lstStyle/>
                    <a:p>
                      <a:pPr algn="l" fontAlgn="b">
                        <a:buNone/>
                      </a:pPr>
                      <a:r>
                        <a:rPr lang="en-US" sz="1100" u="none" strike="noStrike">
                          <a:effectLst/>
                        </a:rPr>
                        <a:t>Camp</a:t>
                      </a:r>
                      <a:endParaRPr lang="en-US" sz="1100" b="0" i="0" u="none" strike="noStrike">
                        <a:solidFill>
                          <a:srgbClr val="000000"/>
                        </a:solidFill>
                        <a:effectLst/>
                        <a:latin typeface="Aptos Narrow" panose="020B0004020202020204" pitchFamily="34" charset="0"/>
                      </a:endParaRPr>
                    </a:p>
                  </a:txBody>
                  <a:tcPr marL="7620" marR="7620" marT="7620" marB="0" anchor="b"/>
                </a:tc>
                <a:tc>
                  <a:txBody>
                    <a:bodyPr/>
                    <a:lstStyle/>
                    <a:p>
                      <a:pPr algn="l" fontAlgn="b">
                        <a:buNone/>
                      </a:pPr>
                      <a:r>
                        <a:rPr lang="en-US" sz="1100" u="none" strike="noStrike">
                          <a:effectLst/>
                        </a:rPr>
                        <a:t>Council</a:t>
                      </a:r>
                      <a:endParaRPr lang="en-US" sz="1100" b="0" i="0" u="none" strike="noStrike">
                        <a:solidFill>
                          <a:srgbClr val="000000"/>
                        </a:solidFill>
                        <a:effectLst/>
                        <a:latin typeface="Aptos Narrow" panose="020B0004020202020204" pitchFamily="34" charset="0"/>
                      </a:endParaRPr>
                    </a:p>
                  </a:txBody>
                  <a:tcPr marL="7620" marR="7620" marT="7620" marB="0" anchor="b"/>
                </a:tc>
                <a:tc>
                  <a:txBody>
                    <a:bodyPr/>
                    <a:lstStyle/>
                    <a:p>
                      <a:pPr algn="l" fontAlgn="b">
                        <a:buNone/>
                      </a:pPr>
                      <a:r>
                        <a:rPr lang="en-US" sz="1100" u="none" strike="noStrike">
                          <a:effectLst/>
                        </a:rPr>
                        <a:t>Town</a:t>
                      </a:r>
                      <a:endParaRPr lang="en-US" sz="11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2121794994"/>
                  </a:ext>
                </a:extLst>
              </a:tr>
              <a:tr h="387358">
                <a:tc>
                  <a:txBody>
                    <a:bodyPr/>
                    <a:lstStyle/>
                    <a:p>
                      <a:pPr algn="l" fontAlgn="ctr">
                        <a:buNone/>
                      </a:pPr>
                      <a:r>
                        <a:rPr lang="en-US" sz="1100" u="sng" strike="noStrike">
                          <a:effectLst/>
                          <a:hlinkClick r:id="rId2" tooltip="Camp Grice (page does not exist)"/>
                        </a:rPr>
                        <a:t>Camp Grice</a:t>
                      </a:r>
                      <a:endParaRPr lang="en-US" sz="1100" b="0" i="0" u="sng" strike="noStrike">
                        <a:solidFill>
                          <a:srgbClr val="467886"/>
                        </a:solidFill>
                        <a:effectLst/>
                        <a:latin typeface="Aptos Narrow" panose="020B0004020202020204" pitchFamily="34" charset="0"/>
                      </a:endParaRPr>
                    </a:p>
                  </a:txBody>
                  <a:tcPr marL="7620" marR="7620" marT="7620" marB="0" anchor="ctr"/>
                </a:tc>
                <a:tc>
                  <a:txBody>
                    <a:bodyPr/>
                    <a:lstStyle/>
                    <a:p>
                      <a:pPr algn="l" fontAlgn="ctr">
                        <a:buNone/>
                      </a:pPr>
                      <a:r>
                        <a:rPr lang="en-US" sz="1000" u="none" strike="noStrike">
                          <a:effectLst/>
                        </a:rPr>
                        <a:t>Garden State Council</a:t>
                      </a:r>
                      <a:endParaRPr lang="en-US" sz="1000" b="0" i="0" u="none" strike="noStrike">
                        <a:solidFill>
                          <a:srgbClr val="202122"/>
                        </a:solidFill>
                        <a:effectLst/>
                        <a:latin typeface="Arial" panose="020B0604020202020204" pitchFamily="34" charset="0"/>
                      </a:endParaRPr>
                    </a:p>
                  </a:txBody>
                  <a:tcPr marL="7620" marR="7620" marT="7620" marB="0" anchor="ctr"/>
                </a:tc>
                <a:tc>
                  <a:txBody>
                    <a:bodyPr/>
                    <a:lstStyle/>
                    <a:p>
                      <a:pPr algn="l" fontAlgn="ctr">
                        <a:buNone/>
                      </a:pPr>
                      <a:r>
                        <a:rPr lang="en-US" sz="1000" u="none" strike="noStrike">
                          <a:effectLst/>
                        </a:rPr>
                        <a:t> </a:t>
                      </a:r>
                      <a:endParaRPr lang="en-US" sz="1000" b="0" i="0" u="none" strike="noStrike">
                        <a:solidFill>
                          <a:srgbClr val="202122"/>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1595285198"/>
                  </a:ext>
                </a:extLst>
              </a:tr>
              <a:tr h="387358">
                <a:tc>
                  <a:txBody>
                    <a:bodyPr/>
                    <a:lstStyle/>
                    <a:p>
                      <a:pPr algn="l" fontAlgn="ctr">
                        <a:buNone/>
                      </a:pPr>
                      <a:r>
                        <a:rPr lang="en-US" sz="1100" u="sng" strike="noStrike">
                          <a:effectLst/>
                          <a:hlinkClick r:id="rId3" tooltip="Camp Lewis (New Jersey)"/>
                        </a:rPr>
                        <a:t>Camp Lewis</a:t>
                      </a:r>
                      <a:endParaRPr lang="en-US" sz="1100" b="0" i="0" u="sng" strike="noStrike">
                        <a:solidFill>
                          <a:srgbClr val="467886"/>
                        </a:solidFill>
                        <a:effectLst/>
                        <a:latin typeface="Aptos Narrow" panose="020B0004020202020204" pitchFamily="34" charset="0"/>
                      </a:endParaRPr>
                    </a:p>
                  </a:txBody>
                  <a:tcPr marL="7620" marR="7620" marT="7620" marB="0" anchor="ctr"/>
                </a:tc>
                <a:tc>
                  <a:txBody>
                    <a:bodyPr/>
                    <a:lstStyle/>
                    <a:p>
                      <a:pPr algn="l" fontAlgn="ctr">
                        <a:buNone/>
                      </a:pPr>
                      <a:r>
                        <a:rPr lang="en-US" sz="1000" u="none" strike="noStrike">
                          <a:effectLst/>
                        </a:rPr>
                        <a:t>Northern New Jersey Council</a:t>
                      </a:r>
                      <a:endParaRPr lang="en-US" sz="1000" b="0" i="0" u="none" strike="noStrike">
                        <a:solidFill>
                          <a:srgbClr val="202122"/>
                        </a:solidFill>
                        <a:effectLst/>
                        <a:latin typeface="Arial" panose="020B0604020202020204" pitchFamily="34" charset="0"/>
                      </a:endParaRPr>
                    </a:p>
                  </a:txBody>
                  <a:tcPr marL="7620" marR="7620" marT="7620" marB="0" anchor="ctr"/>
                </a:tc>
                <a:tc>
                  <a:txBody>
                    <a:bodyPr/>
                    <a:lstStyle/>
                    <a:p>
                      <a:pPr algn="l" fontAlgn="ctr">
                        <a:buNone/>
                      </a:pPr>
                      <a:r>
                        <a:rPr lang="en-US" sz="1000" u="none" strike="noStrike">
                          <a:effectLst/>
                        </a:rPr>
                        <a:t>Rockaway, NJ</a:t>
                      </a:r>
                      <a:endParaRPr lang="en-US" sz="1000" b="0" i="0" u="none" strike="noStrike">
                        <a:solidFill>
                          <a:srgbClr val="202122"/>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683690387"/>
                  </a:ext>
                </a:extLst>
              </a:tr>
              <a:tr h="387358">
                <a:tc>
                  <a:txBody>
                    <a:bodyPr/>
                    <a:lstStyle/>
                    <a:p>
                      <a:pPr algn="l" fontAlgn="ctr">
                        <a:buNone/>
                      </a:pPr>
                      <a:r>
                        <a:rPr lang="en-US" sz="1100" u="sng" strike="noStrike">
                          <a:effectLst/>
                          <a:hlinkClick r:id="rId4" tooltip="Camp NoBeBoSco"/>
                        </a:rPr>
                        <a:t>Camp NoBeBoSco</a:t>
                      </a:r>
                      <a:endParaRPr lang="en-US" sz="1100" b="0" i="0" u="sng" strike="noStrike">
                        <a:solidFill>
                          <a:srgbClr val="467886"/>
                        </a:solidFill>
                        <a:effectLst/>
                        <a:latin typeface="Aptos Narrow" panose="020B0004020202020204" pitchFamily="34" charset="0"/>
                      </a:endParaRPr>
                    </a:p>
                  </a:txBody>
                  <a:tcPr marL="7620" marR="7620" marT="7620" marB="0" anchor="ctr"/>
                </a:tc>
                <a:tc>
                  <a:txBody>
                    <a:bodyPr/>
                    <a:lstStyle/>
                    <a:p>
                      <a:pPr algn="l" fontAlgn="ctr">
                        <a:buNone/>
                      </a:pPr>
                      <a:r>
                        <a:rPr lang="en-US" sz="1000" u="none" strike="noStrike">
                          <a:effectLst/>
                        </a:rPr>
                        <a:t>Northern New Jersey Council</a:t>
                      </a:r>
                      <a:endParaRPr lang="en-US" sz="1000" b="0" i="0" u="none" strike="noStrike">
                        <a:solidFill>
                          <a:srgbClr val="202122"/>
                        </a:solidFill>
                        <a:effectLst/>
                        <a:latin typeface="Arial" panose="020B0604020202020204" pitchFamily="34" charset="0"/>
                      </a:endParaRPr>
                    </a:p>
                  </a:txBody>
                  <a:tcPr marL="7620" marR="7620" marT="7620" marB="0" anchor="ctr"/>
                </a:tc>
                <a:tc>
                  <a:txBody>
                    <a:bodyPr/>
                    <a:lstStyle/>
                    <a:p>
                      <a:pPr algn="l" fontAlgn="ctr">
                        <a:buNone/>
                      </a:pPr>
                      <a:r>
                        <a:rPr lang="en-US" sz="1000" u="none" strike="noStrike">
                          <a:effectLst/>
                        </a:rPr>
                        <a:t> </a:t>
                      </a:r>
                      <a:endParaRPr lang="en-US" sz="1000" b="0" i="0" u="none" strike="noStrike">
                        <a:solidFill>
                          <a:srgbClr val="202122"/>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4255053108"/>
                  </a:ext>
                </a:extLst>
              </a:tr>
              <a:tr h="422573">
                <a:tc>
                  <a:txBody>
                    <a:bodyPr/>
                    <a:lstStyle/>
                    <a:p>
                      <a:pPr algn="l" fontAlgn="ctr">
                        <a:buNone/>
                      </a:pPr>
                      <a:r>
                        <a:rPr lang="en-US" sz="1100" u="sng" strike="noStrike">
                          <a:effectLst/>
                          <a:hlinkClick r:id="rId5" tooltip="Roosevelt Scout Reservation"/>
                        </a:rPr>
                        <a:t>Roosevelt Scout Reservation</a:t>
                      </a:r>
                      <a:endParaRPr lang="en-US" sz="1100" b="0" i="0" u="sng" strike="noStrike">
                        <a:solidFill>
                          <a:srgbClr val="467886"/>
                        </a:solidFill>
                        <a:effectLst/>
                        <a:latin typeface="Aptos Narrow" panose="020B0004020202020204" pitchFamily="34" charset="0"/>
                      </a:endParaRPr>
                    </a:p>
                  </a:txBody>
                  <a:tcPr marL="7620" marR="7620" marT="7620" marB="0" anchor="ctr"/>
                </a:tc>
                <a:tc>
                  <a:txBody>
                    <a:bodyPr/>
                    <a:lstStyle/>
                    <a:p>
                      <a:pPr algn="l" fontAlgn="ctr">
                        <a:buNone/>
                      </a:pPr>
                      <a:r>
                        <a:rPr lang="en-US" sz="1000" u="none" strike="noStrike">
                          <a:effectLst/>
                        </a:rPr>
                        <a:t>Garden State Council</a:t>
                      </a:r>
                      <a:endParaRPr lang="en-US" sz="1000" b="0" i="0" u="none" strike="noStrike">
                        <a:solidFill>
                          <a:srgbClr val="202122"/>
                        </a:solidFill>
                        <a:effectLst/>
                        <a:latin typeface="Arial" panose="020B0604020202020204" pitchFamily="34" charset="0"/>
                      </a:endParaRPr>
                    </a:p>
                  </a:txBody>
                  <a:tcPr marL="7620" marR="7620" marT="7620" marB="0" anchor="ctr"/>
                </a:tc>
                <a:tc>
                  <a:txBody>
                    <a:bodyPr/>
                    <a:lstStyle/>
                    <a:p>
                      <a:pPr algn="l" fontAlgn="ctr">
                        <a:buNone/>
                      </a:pPr>
                      <a:r>
                        <a:rPr lang="en-US" sz="1000" u="none" strike="noStrike">
                          <a:effectLst/>
                        </a:rPr>
                        <a:t> </a:t>
                      </a:r>
                      <a:endParaRPr lang="en-US" sz="1000" b="0" i="0" u="none" strike="noStrike">
                        <a:solidFill>
                          <a:srgbClr val="202122"/>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725272849"/>
                  </a:ext>
                </a:extLst>
              </a:tr>
              <a:tr h="211286">
                <a:tc>
                  <a:txBody>
                    <a:bodyPr/>
                    <a:lstStyle/>
                    <a:p>
                      <a:pPr algn="l" fontAlgn="ctr">
                        <a:buNone/>
                      </a:pPr>
                      <a:r>
                        <a:rPr lang="en-US" sz="1100" u="sng" strike="noStrike">
                          <a:effectLst/>
                          <a:hlinkClick r:id="rId6" tooltip="Camp Somers (page does not exist)"/>
                        </a:rPr>
                        <a:t>Camp Somers</a:t>
                      </a:r>
                      <a:endParaRPr lang="en-US" sz="1100" b="0" i="0" u="sng" strike="noStrike">
                        <a:solidFill>
                          <a:srgbClr val="467886"/>
                        </a:solidFill>
                        <a:effectLst/>
                        <a:latin typeface="Aptos Narrow" panose="020B0004020202020204" pitchFamily="34" charset="0"/>
                      </a:endParaRPr>
                    </a:p>
                  </a:txBody>
                  <a:tcPr marL="7620" marR="7620" marT="7620" marB="0" anchor="ctr"/>
                </a:tc>
                <a:tc>
                  <a:txBody>
                    <a:bodyPr/>
                    <a:lstStyle/>
                    <a:p>
                      <a:pPr algn="l" fontAlgn="ctr">
                        <a:buNone/>
                      </a:pPr>
                      <a:r>
                        <a:rPr lang="en-US" sz="1100" u="sng" strike="noStrike">
                          <a:effectLst/>
                          <a:hlinkClick r:id="rId7" tooltip="Patriots' Path Council"/>
                        </a:rPr>
                        <a:t>Patriots' Path Council</a:t>
                      </a:r>
                      <a:endParaRPr lang="en-US" sz="1100" b="0" i="0" u="sng" strike="noStrike">
                        <a:solidFill>
                          <a:srgbClr val="467886"/>
                        </a:solidFill>
                        <a:effectLst/>
                        <a:latin typeface="Aptos Narrow" panose="020B0004020202020204" pitchFamily="34" charset="0"/>
                      </a:endParaRPr>
                    </a:p>
                  </a:txBody>
                  <a:tcPr marL="7620" marR="7620" marT="7620" marB="0" anchor="ctr"/>
                </a:tc>
                <a:tc>
                  <a:txBody>
                    <a:bodyPr/>
                    <a:lstStyle/>
                    <a:p>
                      <a:pPr algn="l" fontAlgn="ctr">
                        <a:buNone/>
                      </a:pPr>
                      <a:r>
                        <a:rPr lang="en-US" sz="1000" u="none" strike="noStrike">
                          <a:effectLst/>
                        </a:rPr>
                        <a:t>Byram, NJ</a:t>
                      </a:r>
                      <a:endParaRPr lang="en-US" sz="1000" b="0" i="0" u="none" strike="noStrike">
                        <a:solidFill>
                          <a:srgbClr val="202122"/>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23827140"/>
                  </a:ext>
                </a:extLst>
              </a:tr>
              <a:tr h="211286">
                <a:tc>
                  <a:txBody>
                    <a:bodyPr/>
                    <a:lstStyle/>
                    <a:p>
                      <a:pPr algn="l" fontAlgn="ctr">
                        <a:buNone/>
                      </a:pPr>
                      <a:r>
                        <a:rPr lang="en-US" sz="1100" u="sng" strike="noStrike">
                          <a:effectLst/>
                          <a:hlinkClick r:id="rId8" tooltip="Camp Watchung"/>
                        </a:rPr>
                        <a:t>Camp Watchung</a:t>
                      </a:r>
                      <a:endParaRPr lang="en-US" sz="1100" b="0" i="0" u="sng" strike="noStrike">
                        <a:solidFill>
                          <a:srgbClr val="467886"/>
                        </a:solidFill>
                        <a:effectLst/>
                        <a:latin typeface="Aptos Narrow" panose="020B0004020202020204" pitchFamily="34" charset="0"/>
                      </a:endParaRPr>
                    </a:p>
                  </a:txBody>
                  <a:tcPr marL="7620" marR="7620" marT="7620" marB="0" anchor="ctr"/>
                </a:tc>
                <a:tc>
                  <a:txBody>
                    <a:bodyPr/>
                    <a:lstStyle/>
                    <a:p>
                      <a:pPr algn="l" fontAlgn="ctr">
                        <a:buNone/>
                      </a:pPr>
                      <a:r>
                        <a:rPr lang="en-US" sz="1000" u="none" strike="noStrike">
                          <a:effectLst/>
                        </a:rPr>
                        <a:t>Patriots' Path Council</a:t>
                      </a:r>
                      <a:endParaRPr lang="en-US" sz="1000" b="0" i="0" u="none" strike="noStrike">
                        <a:solidFill>
                          <a:srgbClr val="202122"/>
                        </a:solidFill>
                        <a:effectLst/>
                        <a:latin typeface="Arial" panose="020B0604020202020204" pitchFamily="34" charset="0"/>
                      </a:endParaRPr>
                    </a:p>
                  </a:txBody>
                  <a:tcPr marL="7620" marR="7620" marT="7620" marB="0" anchor="ctr"/>
                </a:tc>
                <a:tc>
                  <a:txBody>
                    <a:bodyPr/>
                    <a:lstStyle/>
                    <a:p>
                      <a:pPr algn="l" fontAlgn="ctr">
                        <a:buNone/>
                      </a:pPr>
                      <a:r>
                        <a:rPr lang="en-US" sz="1000" u="none" strike="noStrike">
                          <a:effectLst/>
                        </a:rPr>
                        <a:t> </a:t>
                      </a:r>
                      <a:endParaRPr lang="en-US" sz="1000" b="0" i="0" u="none" strike="noStrike">
                        <a:solidFill>
                          <a:srgbClr val="202122"/>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1194578935"/>
                  </a:ext>
                </a:extLst>
              </a:tr>
              <a:tr h="211286">
                <a:tc>
                  <a:txBody>
                    <a:bodyPr/>
                    <a:lstStyle/>
                    <a:p>
                      <a:pPr algn="l" fontAlgn="ctr">
                        <a:buNone/>
                      </a:pPr>
                      <a:r>
                        <a:rPr lang="en-US" sz="1100" u="sng" strike="noStrike">
                          <a:effectLst/>
                          <a:hlinkClick r:id="rId9" tooltip="Camp Wheeler"/>
                        </a:rPr>
                        <a:t>Camp Wheeler</a:t>
                      </a:r>
                      <a:endParaRPr lang="en-US" sz="1100" b="0" i="0" u="sng" strike="noStrike">
                        <a:solidFill>
                          <a:srgbClr val="467886"/>
                        </a:solidFill>
                        <a:effectLst/>
                        <a:latin typeface="Aptos Narrow" panose="020B0004020202020204" pitchFamily="34" charset="0"/>
                      </a:endParaRPr>
                    </a:p>
                  </a:txBody>
                  <a:tcPr marL="7620" marR="7620" marT="7620" marB="0" anchor="ctr"/>
                </a:tc>
                <a:tc>
                  <a:txBody>
                    <a:bodyPr/>
                    <a:lstStyle/>
                    <a:p>
                      <a:pPr algn="l" fontAlgn="ctr">
                        <a:buNone/>
                      </a:pPr>
                      <a:r>
                        <a:rPr lang="en-US" sz="1000" u="none" strike="noStrike">
                          <a:effectLst/>
                        </a:rPr>
                        <a:t>Patriots' Path Council</a:t>
                      </a:r>
                      <a:endParaRPr lang="en-US" sz="1000" b="0" i="0" u="none" strike="noStrike">
                        <a:solidFill>
                          <a:srgbClr val="202122"/>
                        </a:solidFill>
                        <a:effectLst/>
                        <a:latin typeface="Arial" panose="020B0604020202020204" pitchFamily="34" charset="0"/>
                      </a:endParaRPr>
                    </a:p>
                  </a:txBody>
                  <a:tcPr marL="7620" marR="7620" marT="7620" marB="0" anchor="ctr"/>
                </a:tc>
                <a:tc>
                  <a:txBody>
                    <a:bodyPr/>
                    <a:lstStyle/>
                    <a:p>
                      <a:pPr algn="l" fontAlgn="ctr">
                        <a:buNone/>
                      </a:pPr>
                      <a:r>
                        <a:rPr lang="en-US" sz="1000" u="none" strike="noStrike">
                          <a:effectLst/>
                        </a:rPr>
                        <a:t>Byram, NJ</a:t>
                      </a:r>
                      <a:endParaRPr lang="en-US" sz="1000" b="0" i="0" u="none" strike="noStrike">
                        <a:solidFill>
                          <a:srgbClr val="202122"/>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3703383388"/>
                  </a:ext>
                </a:extLst>
              </a:tr>
              <a:tr h="211286">
                <a:tc>
                  <a:txBody>
                    <a:bodyPr/>
                    <a:lstStyle/>
                    <a:p>
                      <a:pPr algn="l" fontAlgn="ctr">
                        <a:buNone/>
                      </a:pPr>
                      <a:r>
                        <a:rPr lang="en-US" sz="1100" u="sng" strike="noStrike">
                          <a:effectLst/>
                          <a:hlinkClick r:id="rId10" tooltip="Camp Winnebago (page does not exist)"/>
                        </a:rPr>
                        <a:t>Camp Winnebago</a:t>
                      </a:r>
                      <a:endParaRPr lang="en-US" sz="1100" b="0" i="0" u="sng" strike="noStrike">
                        <a:solidFill>
                          <a:srgbClr val="467886"/>
                        </a:solidFill>
                        <a:effectLst/>
                        <a:latin typeface="Aptos Narrow" panose="020B0004020202020204" pitchFamily="34" charset="0"/>
                      </a:endParaRPr>
                    </a:p>
                  </a:txBody>
                  <a:tcPr marL="7620" marR="7620" marT="7620" marB="0" anchor="ctr"/>
                </a:tc>
                <a:tc>
                  <a:txBody>
                    <a:bodyPr/>
                    <a:lstStyle/>
                    <a:p>
                      <a:pPr algn="l" fontAlgn="ctr">
                        <a:buNone/>
                      </a:pPr>
                      <a:r>
                        <a:rPr lang="en-US" sz="1000" u="none" strike="noStrike">
                          <a:effectLst/>
                        </a:rPr>
                        <a:t>Patriots' Path Council</a:t>
                      </a:r>
                      <a:endParaRPr lang="en-US" sz="1000" b="0" i="0" u="none" strike="noStrike">
                        <a:solidFill>
                          <a:srgbClr val="202122"/>
                        </a:solidFill>
                        <a:effectLst/>
                        <a:latin typeface="Arial" panose="020B0604020202020204" pitchFamily="34" charset="0"/>
                      </a:endParaRPr>
                    </a:p>
                  </a:txBody>
                  <a:tcPr marL="7620" marR="7620" marT="7620" marB="0" anchor="ctr"/>
                </a:tc>
                <a:tc>
                  <a:txBody>
                    <a:bodyPr/>
                    <a:lstStyle/>
                    <a:p>
                      <a:pPr algn="l" fontAlgn="ctr">
                        <a:buNone/>
                      </a:pPr>
                      <a:r>
                        <a:rPr lang="en-US" sz="1000" u="none" strike="noStrike">
                          <a:effectLst/>
                        </a:rPr>
                        <a:t>Rockaway, NJ</a:t>
                      </a:r>
                      <a:endParaRPr lang="en-US" sz="1000" b="0" i="0" u="none" strike="noStrike">
                        <a:solidFill>
                          <a:srgbClr val="202122"/>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3634819389"/>
                  </a:ext>
                </a:extLst>
              </a:tr>
              <a:tr h="387358">
                <a:tc>
                  <a:txBody>
                    <a:bodyPr/>
                    <a:lstStyle/>
                    <a:p>
                      <a:pPr algn="l" fontAlgn="ctr">
                        <a:buNone/>
                      </a:pPr>
                      <a:r>
                        <a:rPr lang="en-US" sz="1100" u="sng" strike="noStrike">
                          <a:effectLst/>
                          <a:hlinkClick r:id="rId11" tooltip="Camp Yaw Paw (page does not exist)"/>
                        </a:rPr>
                        <a:t>Camp Yaw Paw</a:t>
                      </a:r>
                      <a:endParaRPr lang="en-US" sz="1100" b="0" i="0" u="sng" strike="noStrike">
                        <a:solidFill>
                          <a:srgbClr val="467886"/>
                        </a:solidFill>
                        <a:effectLst/>
                        <a:latin typeface="Aptos Narrow" panose="020B0004020202020204" pitchFamily="34" charset="0"/>
                      </a:endParaRPr>
                    </a:p>
                  </a:txBody>
                  <a:tcPr marL="7620" marR="7620" marT="7620" marB="0" anchor="ctr"/>
                </a:tc>
                <a:tc>
                  <a:txBody>
                    <a:bodyPr/>
                    <a:lstStyle/>
                    <a:p>
                      <a:pPr algn="l" fontAlgn="ctr">
                        <a:buNone/>
                      </a:pPr>
                      <a:r>
                        <a:rPr lang="en-US" sz="1000" u="none" strike="noStrike">
                          <a:effectLst/>
                        </a:rPr>
                        <a:t>Northern New Jersey Council</a:t>
                      </a:r>
                      <a:endParaRPr lang="en-US" sz="1000" b="0" i="0" u="none" strike="noStrike">
                        <a:solidFill>
                          <a:srgbClr val="202122"/>
                        </a:solidFill>
                        <a:effectLst/>
                        <a:latin typeface="Arial" panose="020B0604020202020204" pitchFamily="34" charset="0"/>
                      </a:endParaRPr>
                    </a:p>
                  </a:txBody>
                  <a:tcPr marL="7620" marR="7620" marT="7620" marB="0" anchor="ctr"/>
                </a:tc>
                <a:tc>
                  <a:txBody>
                    <a:bodyPr/>
                    <a:lstStyle/>
                    <a:p>
                      <a:pPr algn="l" fontAlgn="ctr">
                        <a:buNone/>
                      </a:pPr>
                      <a:r>
                        <a:rPr lang="en-US" sz="1000" u="none" strike="noStrike">
                          <a:effectLst/>
                        </a:rPr>
                        <a:t>Mahwah, NJ</a:t>
                      </a:r>
                      <a:endParaRPr lang="en-US" sz="1000" b="0" i="0" u="none" strike="noStrike">
                        <a:solidFill>
                          <a:srgbClr val="202122"/>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3964891624"/>
                  </a:ext>
                </a:extLst>
              </a:tr>
              <a:tr h="422573">
                <a:tc>
                  <a:txBody>
                    <a:bodyPr/>
                    <a:lstStyle/>
                    <a:p>
                      <a:pPr algn="l" fontAlgn="ctr">
                        <a:buNone/>
                      </a:pPr>
                      <a:r>
                        <a:rPr lang="en-US" sz="1100" u="sng" strike="noStrike">
                          <a:effectLst/>
                          <a:hlinkClick r:id="rId12" tooltip="Joseph A. Citta Scout Reservation"/>
                        </a:rPr>
                        <a:t>Joseph A. Citta Scout Reservation</a:t>
                      </a:r>
                      <a:endParaRPr lang="en-US" sz="1100" b="0" i="0" u="sng" strike="noStrike">
                        <a:solidFill>
                          <a:srgbClr val="467886"/>
                        </a:solidFill>
                        <a:effectLst/>
                        <a:latin typeface="Aptos Narrow" panose="020B0004020202020204" pitchFamily="34" charset="0"/>
                      </a:endParaRPr>
                    </a:p>
                  </a:txBody>
                  <a:tcPr marL="7620" marR="7620" marT="7620" marB="0" anchor="ctr"/>
                </a:tc>
                <a:tc>
                  <a:txBody>
                    <a:bodyPr/>
                    <a:lstStyle/>
                    <a:p>
                      <a:pPr algn="l" fontAlgn="ctr">
                        <a:buNone/>
                      </a:pPr>
                      <a:r>
                        <a:rPr lang="en-US" sz="1000" u="none" strike="noStrike">
                          <a:effectLst/>
                        </a:rPr>
                        <a:t>Jersey Shore Council</a:t>
                      </a:r>
                      <a:endParaRPr lang="en-US" sz="1000" b="0" i="0" u="none" strike="noStrike">
                        <a:solidFill>
                          <a:srgbClr val="202122"/>
                        </a:solidFill>
                        <a:effectLst/>
                        <a:latin typeface="Arial" panose="020B0604020202020204" pitchFamily="34" charset="0"/>
                      </a:endParaRPr>
                    </a:p>
                  </a:txBody>
                  <a:tcPr marL="7620" marR="7620" marT="7620" marB="0" anchor="ctr"/>
                </a:tc>
                <a:tc>
                  <a:txBody>
                    <a:bodyPr/>
                    <a:lstStyle/>
                    <a:p>
                      <a:pPr algn="l" fontAlgn="ctr">
                        <a:buNone/>
                      </a:pPr>
                      <a:r>
                        <a:rPr lang="en-US" sz="1000" u="none" strike="noStrike">
                          <a:effectLst/>
                        </a:rPr>
                        <a:t>Barnegat, NJ</a:t>
                      </a:r>
                      <a:endParaRPr lang="en-US" sz="1000" b="0" i="0" u="none" strike="noStrike">
                        <a:solidFill>
                          <a:srgbClr val="202122"/>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374116407"/>
                  </a:ext>
                </a:extLst>
              </a:tr>
              <a:tr h="422573">
                <a:tc>
                  <a:txBody>
                    <a:bodyPr/>
                    <a:lstStyle/>
                    <a:p>
                      <a:pPr algn="l" fontAlgn="ctr">
                        <a:buNone/>
                      </a:pPr>
                      <a:r>
                        <a:rPr lang="en-US" sz="1100" u="sng" strike="noStrike">
                          <a:effectLst/>
                          <a:hlinkClick r:id="rId13" tooltip="Mt. Allamuchy Scout Reservation (page does not exist)"/>
                        </a:rPr>
                        <a:t>Mt. Allamuchy Scout Reservation</a:t>
                      </a:r>
                      <a:endParaRPr lang="en-US" sz="1100" b="0" i="0" u="sng" strike="noStrike">
                        <a:solidFill>
                          <a:srgbClr val="467886"/>
                        </a:solidFill>
                        <a:effectLst/>
                        <a:latin typeface="Aptos Narrow" panose="020B0004020202020204" pitchFamily="34" charset="0"/>
                      </a:endParaRPr>
                    </a:p>
                  </a:txBody>
                  <a:tcPr marL="7620" marR="7620" marT="7620" marB="0" anchor="ctr"/>
                </a:tc>
                <a:tc>
                  <a:txBody>
                    <a:bodyPr/>
                    <a:lstStyle/>
                    <a:p>
                      <a:pPr algn="l" fontAlgn="ctr">
                        <a:buNone/>
                      </a:pPr>
                      <a:r>
                        <a:rPr lang="en-US" sz="1000" u="none" strike="noStrike">
                          <a:effectLst/>
                        </a:rPr>
                        <a:t>Patriots' Path Council</a:t>
                      </a:r>
                      <a:endParaRPr lang="en-US" sz="1000" b="0" i="0" u="none" strike="noStrike">
                        <a:solidFill>
                          <a:srgbClr val="202122"/>
                        </a:solidFill>
                        <a:effectLst/>
                        <a:latin typeface="Arial" panose="020B0604020202020204" pitchFamily="34" charset="0"/>
                      </a:endParaRPr>
                    </a:p>
                  </a:txBody>
                  <a:tcPr marL="7620" marR="7620" marT="7620" marB="0" anchor="ctr"/>
                </a:tc>
                <a:tc>
                  <a:txBody>
                    <a:bodyPr/>
                    <a:lstStyle/>
                    <a:p>
                      <a:pPr algn="l" fontAlgn="ctr">
                        <a:buNone/>
                      </a:pPr>
                      <a:r>
                        <a:rPr lang="en-US" sz="1000" u="none" strike="noStrike">
                          <a:effectLst/>
                        </a:rPr>
                        <a:t>Byram, NJ</a:t>
                      </a:r>
                      <a:endParaRPr lang="en-US" sz="1000" b="0" i="0" u="none" strike="noStrike">
                        <a:solidFill>
                          <a:srgbClr val="202122"/>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584515347"/>
                  </a:ext>
                </a:extLst>
              </a:tr>
              <a:tr h="396161">
                <a:tc>
                  <a:txBody>
                    <a:bodyPr/>
                    <a:lstStyle/>
                    <a:p>
                      <a:pPr algn="l" fontAlgn="ctr">
                        <a:buNone/>
                      </a:pPr>
                      <a:r>
                        <a:rPr lang="en-US" sz="1100" u="sng" strike="noStrike">
                          <a:effectLst/>
                          <a:hlinkClick r:id="rId14" tooltip="Pine Hill Scout Reservation (page does not exist)"/>
                        </a:rPr>
                        <a:t>Pine Hill Scout Reservation</a:t>
                      </a:r>
                      <a:endParaRPr lang="en-US" sz="1100" b="0" i="0" u="sng" strike="noStrike">
                        <a:solidFill>
                          <a:srgbClr val="467886"/>
                        </a:solidFill>
                        <a:effectLst/>
                        <a:latin typeface="Aptos Narrow" panose="020B0004020202020204" pitchFamily="34" charset="0"/>
                      </a:endParaRPr>
                    </a:p>
                  </a:txBody>
                  <a:tcPr marL="7620" marR="7620" marT="7620" marB="0" anchor="ctr"/>
                </a:tc>
                <a:tc>
                  <a:txBody>
                    <a:bodyPr/>
                    <a:lstStyle/>
                    <a:p>
                      <a:pPr algn="l" fontAlgn="ctr">
                        <a:buNone/>
                      </a:pPr>
                      <a:r>
                        <a:rPr lang="en-US" sz="1000" u="none" strike="noStrike">
                          <a:effectLst/>
                        </a:rPr>
                        <a:t>Garden State Council/Camden County</a:t>
                      </a:r>
                      <a:endParaRPr lang="en-US" sz="1000" b="0" i="0" u="none" strike="noStrike">
                        <a:solidFill>
                          <a:srgbClr val="202122"/>
                        </a:solidFill>
                        <a:effectLst/>
                        <a:latin typeface="Arial" panose="020B0604020202020204" pitchFamily="34" charset="0"/>
                      </a:endParaRPr>
                    </a:p>
                  </a:txBody>
                  <a:tcPr marL="7620" marR="7620" marT="7620" marB="0" anchor="ctr"/>
                </a:tc>
                <a:tc>
                  <a:txBody>
                    <a:bodyPr/>
                    <a:lstStyle/>
                    <a:p>
                      <a:pPr algn="l" fontAlgn="ctr">
                        <a:buNone/>
                      </a:pPr>
                      <a:r>
                        <a:rPr lang="en-US" sz="1000" u="none" strike="noStrike">
                          <a:effectLst/>
                        </a:rPr>
                        <a:t>Pine Hill, NJ</a:t>
                      </a:r>
                      <a:endParaRPr lang="en-US" sz="1000" b="0" i="0" u="none" strike="noStrike">
                        <a:solidFill>
                          <a:srgbClr val="202122"/>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755898922"/>
                  </a:ext>
                </a:extLst>
              </a:tr>
              <a:tr h="581037">
                <a:tc>
                  <a:txBody>
                    <a:bodyPr/>
                    <a:lstStyle/>
                    <a:p>
                      <a:pPr algn="l" fontAlgn="ctr">
                        <a:buNone/>
                      </a:pPr>
                      <a:r>
                        <a:rPr lang="en-US" sz="1100" u="sng" strike="noStrike">
                          <a:effectLst/>
                          <a:hlinkClick r:id="rId15" tooltip="Winnebago Scout Reservation"/>
                        </a:rPr>
                        <a:t>Winnebago Scout Reservation</a:t>
                      </a:r>
                      <a:endParaRPr lang="en-US" sz="1100" b="0" i="0" u="sng" strike="noStrike">
                        <a:solidFill>
                          <a:srgbClr val="467886"/>
                        </a:solidFill>
                        <a:effectLst/>
                        <a:latin typeface="Aptos Narrow" panose="020B0004020202020204" pitchFamily="34" charset="0"/>
                      </a:endParaRPr>
                    </a:p>
                  </a:txBody>
                  <a:tcPr marL="7620" marR="7620" marT="7620" marB="0" anchor="ctr"/>
                </a:tc>
                <a:tc>
                  <a:txBody>
                    <a:bodyPr/>
                    <a:lstStyle/>
                    <a:p>
                      <a:pPr algn="l" fontAlgn="ctr">
                        <a:buNone/>
                      </a:pPr>
                      <a:r>
                        <a:rPr lang="en-US" sz="1000" u="none" strike="noStrike">
                          <a:effectLst/>
                        </a:rPr>
                        <a:t>Patriots' Path Council</a:t>
                      </a:r>
                      <a:endParaRPr lang="en-US" sz="1000" b="0" i="0" u="none" strike="noStrike">
                        <a:solidFill>
                          <a:srgbClr val="202122"/>
                        </a:solidFill>
                        <a:effectLst/>
                        <a:latin typeface="Arial" panose="020B0604020202020204" pitchFamily="34" charset="0"/>
                      </a:endParaRPr>
                    </a:p>
                  </a:txBody>
                  <a:tcPr marL="7620" marR="7620" marT="7620" marB="0" anchor="ctr"/>
                </a:tc>
                <a:tc>
                  <a:txBody>
                    <a:bodyPr/>
                    <a:lstStyle/>
                    <a:p>
                      <a:pPr algn="l" fontAlgn="ctr">
                        <a:buNone/>
                      </a:pPr>
                      <a:r>
                        <a:rPr lang="en-US" sz="1000" u="none" strike="noStrike" dirty="0">
                          <a:effectLst/>
                        </a:rPr>
                        <a:t>Rockaway, NJ</a:t>
                      </a:r>
                      <a:endParaRPr lang="en-US" sz="1000" b="0" i="0" u="none" strike="noStrike" dirty="0">
                        <a:solidFill>
                          <a:srgbClr val="202122"/>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706617928"/>
                  </a:ext>
                </a:extLst>
              </a:tr>
            </a:tbl>
          </a:graphicData>
        </a:graphic>
      </p:graphicFrame>
      <p:pic>
        <p:nvPicPr>
          <p:cNvPr id="7" name="Picture 6">
            <a:extLst>
              <a:ext uri="{FF2B5EF4-FFF2-40B4-BE49-F238E27FC236}">
                <a16:creationId xmlns:a16="http://schemas.microsoft.com/office/drawing/2014/main" id="{88201BDE-160F-CC28-BCC0-8A7007E10887}"/>
              </a:ext>
            </a:extLst>
          </p:cNvPr>
          <p:cNvPicPr>
            <a:picLocks noChangeAspect="1"/>
          </p:cNvPicPr>
          <p:nvPr/>
        </p:nvPicPr>
        <p:blipFill>
          <a:blip r:embed="rId16"/>
          <a:stretch>
            <a:fillRect/>
          </a:stretch>
        </p:blipFill>
        <p:spPr>
          <a:xfrm>
            <a:off x="6012179" y="1252728"/>
            <a:ext cx="6004800" cy="4850778"/>
          </a:xfrm>
          <a:prstGeom prst="rect">
            <a:avLst/>
          </a:prstGeom>
        </p:spPr>
      </p:pic>
    </p:spTree>
    <p:extLst>
      <p:ext uri="{BB962C8B-B14F-4D97-AF65-F5344CB8AC3E}">
        <p14:creationId xmlns:p14="http://schemas.microsoft.com/office/powerpoint/2010/main" val="5028332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32B88-7EC9-6DBE-6FC8-C57E542DF52D}"/>
              </a:ext>
            </a:extLst>
          </p:cNvPr>
          <p:cNvSpPr>
            <a:spLocks noGrp="1"/>
          </p:cNvSpPr>
          <p:nvPr>
            <p:ph type="title"/>
          </p:nvPr>
        </p:nvSpPr>
        <p:spPr/>
        <p:txBody>
          <a:bodyPr/>
          <a:lstStyle/>
          <a:p>
            <a:r>
              <a:rPr lang="en-US" dirty="0"/>
              <a:t>Scout CAMPS Regional</a:t>
            </a:r>
          </a:p>
        </p:txBody>
      </p:sp>
      <p:graphicFrame>
        <p:nvGraphicFramePr>
          <p:cNvPr id="5" name="Table 4">
            <a:extLst>
              <a:ext uri="{FF2B5EF4-FFF2-40B4-BE49-F238E27FC236}">
                <a16:creationId xmlns:a16="http://schemas.microsoft.com/office/drawing/2014/main" id="{E3201540-6FCE-E96D-A292-575BB6DDE6C7}"/>
              </a:ext>
            </a:extLst>
          </p:cNvPr>
          <p:cNvGraphicFramePr>
            <a:graphicFrameLocks noGrp="1"/>
          </p:cNvGraphicFramePr>
          <p:nvPr>
            <p:extLst>
              <p:ext uri="{D42A27DB-BD31-4B8C-83A1-F6EECF244321}">
                <p14:modId xmlns:p14="http://schemas.microsoft.com/office/powerpoint/2010/main" val="1585005009"/>
              </p:ext>
            </p:extLst>
          </p:nvPr>
        </p:nvGraphicFramePr>
        <p:xfrm>
          <a:off x="546410" y="2453267"/>
          <a:ext cx="5084957" cy="3513215"/>
        </p:xfrm>
        <a:graphic>
          <a:graphicData uri="http://schemas.openxmlformats.org/drawingml/2006/table">
            <a:tbl>
              <a:tblPr>
                <a:tableStyleId>{5C22544A-7EE6-4342-B048-85BDC9FD1C3A}</a:tableStyleId>
              </a:tblPr>
              <a:tblGrid>
                <a:gridCol w="2008872">
                  <a:extLst>
                    <a:ext uri="{9D8B030D-6E8A-4147-A177-3AD203B41FA5}">
                      <a16:colId xmlns:a16="http://schemas.microsoft.com/office/drawing/2014/main" val="4231277769"/>
                    </a:ext>
                  </a:extLst>
                </a:gridCol>
                <a:gridCol w="1255545">
                  <a:extLst>
                    <a:ext uri="{9D8B030D-6E8A-4147-A177-3AD203B41FA5}">
                      <a16:colId xmlns:a16="http://schemas.microsoft.com/office/drawing/2014/main" val="3518078428"/>
                    </a:ext>
                  </a:extLst>
                </a:gridCol>
                <a:gridCol w="1820540">
                  <a:extLst>
                    <a:ext uri="{9D8B030D-6E8A-4147-A177-3AD203B41FA5}">
                      <a16:colId xmlns:a16="http://schemas.microsoft.com/office/drawing/2014/main" val="2093055963"/>
                    </a:ext>
                  </a:extLst>
                </a:gridCol>
              </a:tblGrid>
              <a:tr h="257851">
                <a:tc>
                  <a:txBody>
                    <a:bodyPr/>
                    <a:lstStyle/>
                    <a:p>
                      <a:pPr algn="l" fontAlgn="b">
                        <a:buNone/>
                      </a:pPr>
                      <a:r>
                        <a:rPr lang="en-US" sz="1200" u="none" strike="noStrike" dirty="0">
                          <a:effectLst/>
                        </a:rPr>
                        <a:t>Camp</a:t>
                      </a:r>
                      <a:endParaRPr lang="en-US" sz="12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l" fontAlgn="b">
                        <a:buNone/>
                      </a:pPr>
                      <a:r>
                        <a:rPr lang="en-US" sz="1200" u="none" strike="noStrike">
                          <a:effectLst/>
                        </a:rPr>
                        <a:t>Council</a:t>
                      </a:r>
                      <a:endParaRPr lang="en-US" sz="1200" b="0" i="0" u="none" strike="noStrike">
                        <a:solidFill>
                          <a:srgbClr val="000000"/>
                        </a:solidFill>
                        <a:effectLst/>
                        <a:latin typeface="Aptos Narrow" panose="020B0004020202020204" pitchFamily="34" charset="0"/>
                      </a:endParaRPr>
                    </a:p>
                  </a:txBody>
                  <a:tcPr marL="7620" marR="7620" marT="7620" marB="0" anchor="b"/>
                </a:tc>
                <a:tc>
                  <a:txBody>
                    <a:bodyPr/>
                    <a:lstStyle/>
                    <a:p>
                      <a:pPr algn="l" fontAlgn="b">
                        <a:buNone/>
                      </a:pPr>
                      <a:r>
                        <a:rPr lang="en-US" sz="1200" u="none" strike="noStrike">
                          <a:effectLst/>
                        </a:rPr>
                        <a:t>Town</a:t>
                      </a:r>
                      <a:endParaRPr lang="en-US" sz="1200" b="0" i="0" u="none" strike="noStrike">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1343774024"/>
                  </a:ext>
                </a:extLst>
              </a:tr>
              <a:tr h="483470">
                <a:tc>
                  <a:txBody>
                    <a:bodyPr/>
                    <a:lstStyle/>
                    <a:p>
                      <a:pPr algn="l" fontAlgn="ctr">
                        <a:buNone/>
                      </a:pPr>
                      <a:r>
                        <a:rPr lang="en-US" sz="1200" u="sng" strike="noStrike" dirty="0">
                          <a:effectLst/>
                        </a:rPr>
                        <a:t> Creek Memorial Scout Reservation</a:t>
                      </a:r>
                      <a:endParaRPr lang="en-US" sz="1200" b="0" i="0" u="sng" strike="noStrike" dirty="0">
                        <a:solidFill>
                          <a:srgbClr val="467886"/>
                        </a:solidFill>
                        <a:effectLst/>
                        <a:latin typeface="Aptos Narrow" panose="020B0004020202020204" pitchFamily="34" charset="0"/>
                      </a:endParaRPr>
                    </a:p>
                  </a:txBody>
                  <a:tcPr marL="7620" marR="7620" marT="7620" marB="0" anchor="ctr"/>
                </a:tc>
                <a:tc>
                  <a:txBody>
                    <a:bodyPr/>
                    <a:lstStyle/>
                    <a:p>
                      <a:pPr algn="l" fontAlgn="ctr">
                        <a:buNone/>
                      </a:pPr>
                      <a:r>
                        <a:rPr lang="en-US" sz="1200" u="sng" strike="noStrike" dirty="0">
                          <a:effectLst/>
                        </a:rPr>
                        <a:t>Baltimore Area Council</a:t>
                      </a:r>
                      <a:endParaRPr lang="en-US" sz="1200" b="0" i="0" u="sng" strike="noStrike" dirty="0">
                        <a:solidFill>
                          <a:srgbClr val="467886"/>
                        </a:solidFill>
                        <a:effectLst/>
                        <a:latin typeface="Aptos Narrow" panose="020B0004020202020204" pitchFamily="34" charset="0"/>
                      </a:endParaRPr>
                    </a:p>
                  </a:txBody>
                  <a:tcPr marL="7620" marR="7620" marT="7620" marB="0" anchor="ctr"/>
                </a:tc>
                <a:tc>
                  <a:txBody>
                    <a:bodyPr/>
                    <a:lstStyle/>
                    <a:p>
                      <a:pPr algn="l" fontAlgn="ctr">
                        <a:buNone/>
                      </a:pPr>
                      <a:r>
                        <a:rPr lang="en-US" sz="1200" u="sng" strike="noStrike">
                          <a:effectLst/>
                        </a:rPr>
                        <a:t>Whiteford, Maryland</a:t>
                      </a:r>
                      <a:endParaRPr lang="en-US" sz="1200" b="0" i="0" u="sng" strike="noStrike">
                        <a:solidFill>
                          <a:srgbClr val="467886"/>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758260346"/>
                  </a:ext>
                </a:extLst>
              </a:tr>
              <a:tr h="515701">
                <a:tc>
                  <a:txBody>
                    <a:bodyPr/>
                    <a:lstStyle/>
                    <a:p>
                      <a:pPr algn="l" fontAlgn="ctr">
                        <a:buNone/>
                      </a:pPr>
                      <a:r>
                        <a:rPr lang="en-US" sz="1200" u="sng" strike="noStrike">
                          <a:effectLst/>
                          <a:hlinkClick r:id="rId2" tooltip="Deep Run (Boy Scout camp)"/>
                        </a:rPr>
                        <a:t>Deep Run</a:t>
                      </a:r>
                      <a:endParaRPr lang="en-US" sz="1200" b="0" i="0" u="sng" strike="noStrike">
                        <a:solidFill>
                          <a:srgbClr val="467886"/>
                        </a:solidFill>
                        <a:effectLst/>
                        <a:latin typeface="Aptos Narrow" panose="020B0004020202020204" pitchFamily="34" charset="0"/>
                      </a:endParaRPr>
                    </a:p>
                  </a:txBody>
                  <a:tcPr marL="7620" marR="7620" marT="7620" marB="0" anchor="ctr"/>
                </a:tc>
                <a:tc>
                  <a:txBody>
                    <a:bodyPr/>
                    <a:lstStyle/>
                    <a:p>
                      <a:pPr algn="l" fontAlgn="ctr">
                        <a:buNone/>
                      </a:pPr>
                      <a:r>
                        <a:rPr lang="en-US" sz="1200" u="sng" strike="noStrike" dirty="0">
                          <a:effectLst/>
                          <a:hlinkClick r:id="rId3" tooltip="Baltimore Area Council"/>
                        </a:rPr>
                        <a:t>Baltimore Area Council</a:t>
                      </a:r>
                      <a:endParaRPr lang="en-US" sz="1200" b="0" i="0" u="sng" strike="noStrike" dirty="0">
                        <a:solidFill>
                          <a:srgbClr val="467886"/>
                        </a:solidFill>
                        <a:effectLst/>
                        <a:latin typeface="Aptos Narrow" panose="020B0004020202020204" pitchFamily="34" charset="0"/>
                      </a:endParaRPr>
                    </a:p>
                  </a:txBody>
                  <a:tcPr marL="7620" marR="7620" marT="7620" marB="0" anchor="ctr"/>
                </a:tc>
                <a:tc>
                  <a:txBody>
                    <a:bodyPr/>
                    <a:lstStyle/>
                    <a:p>
                      <a:pPr algn="l" fontAlgn="ctr">
                        <a:buNone/>
                      </a:pPr>
                      <a:r>
                        <a:rPr lang="en-US" sz="1200" u="none" strike="noStrike">
                          <a:effectLst/>
                        </a:rPr>
                        <a:t> </a:t>
                      </a:r>
                      <a:endParaRPr lang="en-US" sz="1200" b="0" i="0" u="none" strike="noStrike">
                        <a:solidFill>
                          <a:srgbClr val="202122"/>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1991531924"/>
                  </a:ext>
                </a:extLst>
              </a:tr>
              <a:tr h="515701">
                <a:tc>
                  <a:txBody>
                    <a:bodyPr/>
                    <a:lstStyle/>
                    <a:p>
                      <a:pPr algn="l" fontAlgn="ctr">
                        <a:buNone/>
                      </a:pPr>
                      <a:r>
                        <a:rPr lang="en-US" sz="1200" u="sng" strike="noStrike">
                          <a:effectLst/>
                          <a:hlinkClick r:id="rId4" tooltip="Henson Scout Reservation"/>
                        </a:rPr>
                        <a:t>Henson Scout Reservation</a:t>
                      </a:r>
                      <a:endParaRPr lang="en-US" sz="1200" b="0" i="0" u="sng" strike="noStrike">
                        <a:solidFill>
                          <a:srgbClr val="467886"/>
                        </a:solidFill>
                        <a:effectLst/>
                        <a:latin typeface="Aptos Narrow" panose="020B0004020202020204" pitchFamily="34" charset="0"/>
                      </a:endParaRPr>
                    </a:p>
                  </a:txBody>
                  <a:tcPr marL="7620" marR="7620" marT="7620" marB="0" anchor="ctr"/>
                </a:tc>
                <a:tc>
                  <a:txBody>
                    <a:bodyPr/>
                    <a:lstStyle/>
                    <a:p>
                      <a:pPr algn="l" fontAlgn="ctr">
                        <a:buNone/>
                      </a:pPr>
                      <a:r>
                        <a:rPr lang="en-US" sz="1200" u="none" strike="noStrike" dirty="0">
                          <a:effectLst/>
                        </a:rPr>
                        <a:t>Del-Mar-Va Council</a:t>
                      </a:r>
                      <a:endParaRPr lang="en-US" sz="1200" b="0" i="0" u="none" strike="noStrike" dirty="0">
                        <a:solidFill>
                          <a:srgbClr val="202122"/>
                        </a:solidFill>
                        <a:effectLst/>
                        <a:latin typeface="Arial" panose="020B0604020202020204" pitchFamily="34" charset="0"/>
                      </a:endParaRPr>
                    </a:p>
                  </a:txBody>
                  <a:tcPr marL="7620" marR="7620" marT="7620" marB="0" anchor="ctr"/>
                </a:tc>
                <a:tc>
                  <a:txBody>
                    <a:bodyPr/>
                    <a:lstStyle/>
                    <a:p>
                      <a:pPr algn="l" fontAlgn="ctr">
                        <a:buNone/>
                      </a:pPr>
                      <a:r>
                        <a:rPr lang="en-US" sz="1200" u="sng" strike="noStrike">
                          <a:effectLst/>
                          <a:hlinkClick r:id="rId5" tooltip="Galestown, Maryland"/>
                        </a:rPr>
                        <a:t>Galestown, Maryland</a:t>
                      </a:r>
                      <a:endParaRPr lang="en-US" sz="1200" b="0" i="0" u="sng" strike="noStrike">
                        <a:solidFill>
                          <a:srgbClr val="467886"/>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181286164"/>
                  </a:ext>
                </a:extLst>
              </a:tr>
              <a:tr h="515701">
                <a:tc>
                  <a:txBody>
                    <a:bodyPr/>
                    <a:lstStyle/>
                    <a:p>
                      <a:pPr algn="l" fontAlgn="ctr">
                        <a:buNone/>
                      </a:pPr>
                      <a:r>
                        <a:rPr lang="en-US" sz="1200" u="none" strike="noStrike">
                          <a:effectLst/>
                        </a:rPr>
                        <a:t>Horseshoe Scout Reservation</a:t>
                      </a:r>
                      <a:r>
                        <a:rPr lang="en-US" sz="1200" u="none" strike="noStrike" baseline="30000">
                          <a:effectLst/>
                        </a:rPr>
                        <a:t>[41]</a:t>
                      </a:r>
                      <a:endParaRPr lang="en-US" sz="1200" b="0" i="0" u="none" strike="noStrike">
                        <a:solidFill>
                          <a:srgbClr val="3366CC"/>
                        </a:solidFill>
                        <a:effectLst/>
                        <a:latin typeface="Arial" panose="020B0604020202020204" pitchFamily="34" charset="0"/>
                      </a:endParaRPr>
                    </a:p>
                  </a:txBody>
                  <a:tcPr marL="7620" marR="7620" marT="7620" marB="0" anchor="ctr"/>
                </a:tc>
                <a:tc>
                  <a:txBody>
                    <a:bodyPr/>
                    <a:lstStyle/>
                    <a:p>
                      <a:pPr algn="l" fontAlgn="ctr">
                        <a:buNone/>
                      </a:pPr>
                      <a:r>
                        <a:rPr lang="en-US" sz="1200" u="sng" strike="noStrike" dirty="0">
                          <a:effectLst/>
                          <a:hlinkClick r:id="rId6" tooltip="Chester County Council"/>
                        </a:rPr>
                        <a:t>Chester County Council</a:t>
                      </a:r>
                      <a:endParaRPr lang="en-US" sz="1200" b="0" i="0" u="sng" strike="noStrike" dirty="0">
                        <a:solidFill>
                          <a:srgbClr val="467886"/>
                        </a:solidFill>
                        <a:effectLst/>
                        <a:latin typeface="Aptos Narrow" panose="020B0004020202020204" pitchFamily="34" charset="0"/>
                      </a:endParaRPr>
                    </a:p>
                  </a:txBody>
                  <a:tcPr marL="7620" marR="7620" marT="7620" marB="0" anchor="ctr"/>
                </a:tc>
                <a:tc>
                  <a:txBody>
                    <a:bodyPr/>
                    <a:lstStyle/>
                    <a:p>
                      <a:pPr algn="l" fontAlgn="ctr">
                        <a:buNone/>
                      </a:pPr>
                      <a:r>
                        <a:rPr lang="en-US" sz="1200" u="none" strike="noStrike">
                          <a:effectLst/>
                        </a:rPr>
                        <a:t> </a:t>
                      </a:r>
                      <a:endParaRPr lang="en-US" sz="1200" b="0" i="0" u="none" strike="noStrike">
                        <a:solidFill>
                          <a:srgbClr val="202122"/>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1300738220"/>
                  </a:ext>
                </a:extLst>
              </a:tr>
              <a:tr h="515701">
                <a:tc>
                  <a:txBody>
                    <a:bodyPr/>
                    <a:lstStyle/>
                    <a:p>
                      <a:pPr algn="l" fontAlgn="ctr">
                        <a:buNone/>
                      </a:pPr>
                      <a:r>
                        <a:rPr lang="en-US" sz="1200" u="sng" strike="noStrike">
                          <a:effectLst/>
                          <a:hlinkClick r:id="rId7" tooltip="Lillie-Aaron Straus Explorer Base"/>
                        </a:rPr>
                        <a:t>Lillie-Aaron Straus Explorer Base</a:t>
                      </a:r>
                      <a:endParaRPr lang="en-US" sz="1200" b="0" i="0" u="sng" strike="noStrike">
                        <a:solidFill>
                          <a:srgbClr val="467886"/>
                        </a:solidFill>
                        <a:effectLst/>
                        <a:latin typeface="Aptos Narrow" panose="020B0004020202020204" pitchFamily="34" charset="0"/>
                      </a:endParaRPr>
                    </a:p>
                  </a:txBody>
                  <a:tcPr marL="7620" marR="7620" marT="7620" marB="0" anchor="ctr"/>
                </a:tc>
                <a:tc>
                  <a:txBody>
                    <a:bodyPr/>
                    <a:lstStyle/>
                    <a:p>
                      <a:pPr algn="l" fontAlgn="ctr">
                        <a:buNone/>
                      </a:pPr>
                      <a:r>
                        <a:rPr lang="en-US" sz="1200" u="sng" strike="noStrike" dirty="0">
                          <a:effectLst/>
                          <a:hlinkClick r:id="rId3" tooltip="Baltimore Area Council"/>
                        </a:rPr>
                        <a:t>Baltimore Area Council</a:t>
                      </a:r>
                      <a:endParaRPr lang="en-US" sz="1200" b="0" i="0" u="sng" strike="noStrike" dirty="0">
                        <a:solidFill>
                          <a:srgbClr val="467886"/>
                        </a:solidFill>
                        <a:effectLst/>
                        <a:latin typeface="Aptos Narrow" panose="020B0004020202020204" pitchFamily="34" charset="0"/>
                      </a:endParaRPr>
                    </a:p>
                  </a:txBody>
                  <a:tcPr marL="7620" marR="7620" marT="7620" marB="0" anchor="ctr"/>
                </a:tc>
                <a:tc>
                  <a:txBody>
                    <a:bodyPr/>
                    <a:lstStyle/>
                    <a:p>
                      <a:pPr algn="l" fontAlgn="ctr">
                        <a:buNone/>
                      </a:pPr>
                      <a:r>
                        <a:rPr lang="en-US" sz="1200" u="none" strike="noStrike" dirty="0">
                          <a:effectLst/>
                        </a:rPr>
                        <a:t> </a:t>
                      </a:r>
                      <a:endParaRPr lang="en-US" sz="1200" b="0" i="0" u="none" strike="noStrike" dirty="0">
                        <a:solidFill>
                          <a:srgbClr val="202122"/>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3974976282"/>
                  </a:ext>
                </a:extLst>
              </a:tr>
              <a:tr h="709090">
                <a:tc>
                  <a:txBody>
                    <a:bodyPr/>
                    <a:lstStyle/>
                    <a:p>
                      <a:pPr algn="l" fontAlgn="ctr">
                        <a:buNone/>
                      </a:pPr>
                      <a:r>
                        <a:rPr lang="en-US" sz="1200" u="sng" strike="noStrike">
                          <a:effectLst/>
                          <a:hlinkClick r:id="rId8" tooltip="Rodney Scout Reservation"/>
                        </a:rPr>
                        <a:t>Rodney Scout Reservation</a:t>
                      </a:r>
                      <a:endParaRPr lang="en-US" sz="1200" b="0" i="0" u="sng" strike="noStrike">
                        <a:solidFill>
                          <a:srgbClr val="467886"/>
                        </a:solidFill>
                        <a:effectLst/>
                        <a:latin typeface="Aptos Narrow" panose="020B0004020202020204" pitchFamily="34" charset="0"/>
                      </a:endParaRPr>
                    </a:p>
                  </a:txBody>
                  <a:tcPr marL="7620" marR="7620" marT="7620" marB="0" anchor="ctr"/>
                </a:tc>
                <a:tc>
                  <a:txBody>
                    <a:bodyPr/>
                    <a:lstStyle/>
                    <a:p>
                      <a:pPr algn="l" fontAlgn="ctr">
                        <a:buNone/>
                      </a:pPr>
                      <a:r>
                        <a:rPr lang="en-US" sz="1200" u="sng" strike="noStrike">
                          <a:effectLst/>
                          <a:hlinkClick r:id="rId9"/>
                        </a:rPr>
                        <a:t>Del-Mar-Va Council</a:t>
                      </a:r>
                      <a:endParaRPr lang="en-US" sz="1200" b="0" i="0" u="sng" strike="noStrike">
                        <a:solidFill>
                          <a:srgbClr val="467886"/>
                        </a:solidFill>
                        <a:effectLst/>
                        <a:latin typeface="Aptos Narrow" panose="020B0004020202020204" pitchFamily="34" charset="0"/>
                      </a:endParaRPr>
                    </a:p>
                  </a:txBody>
                  <a:tcPr marL="7620" marR="7620" marT="7620" marB="0" anchor="ctr"/>
                </a:tc>
                <a:tc>
                  <a:txBody>
                    <a:bodyPr/>
                    <a:lstStyle/>
                    <a:p>
                      <a:pPr algn="l" fontAlgn="ctr">
                        <a:buNone/>
                      </a:pPr>
                      <a:r>
                        <a:rPr lang="en-US" sz="1200" u="none" strike="noStrike" dirty="0">
                          <a:effectLst/>
                        </a:rPr>
                        <a:t>North East, Cecil County, Maryland</a:t>
                      </a:r>
                      <a:endParaRPr lang="en-US" sz="1200" b="0" i="0" u="none" strike="noStrike" dirty="0">
                        <a:solidFill>
                          <a:srgbClr val="3366CC"/>
                        </a:solidFill>
                        <a:effectLst/>
                        <a:latin typeface="Arial" panose="020B0604020202020204" pitchFamily="34" charset="0"/>
                      </a:endParaRPr>
                    </a:p>
                  </a:txBody>
                  <a:tcPr marL="7620" marR="7620" marT="7620" marB="0" anchor="ctr"/>
                </a:tc>
                <a:extLst>
                  <a:ext uri="{0D108BD9-81ED-4DB2-BD59-A6C34878D82A}">
                    <a16:rowId xmlns:a16="http://schemas.microsoft.com/office/drawing/2014/main" val="3922126535"/>
                  </a:ext>
                </a:extLst>
              </a:tr>
            </a:tbl>
          </a:graphicData>
        </a:graphic>
      </p:graphicFrame>
      <p:graphicFrame>
        <p:nvGraphicFramePr>
          <p:cNvPr id="6" name="Table 5">
            <a:extLst>
              <a:ext uri="{FF2B5EF4-FFF2-40B4-BE49-F238E27FC236}">
                <a16:creationId xmlns:a16="http://schemas.microsoft.com/office/drawing/2014/main" id="{0FB0E475-BDA8-A5AB-F84A-C04404BE11CA}"/>
              </a:ext>
            </a:extLst>
          </p:cNvPr>
          <p:cNvGraphicFramePr>
            <a:graphicFrameLocks noGrp="1"/>
          </p:cNvGraphicFramePr>
          <p:nvPr>
            <p:extLst>
              <p:ext uri="{D42A27DB-BD31-4B8C-83A1-F6EECF244321}">
                <p14:modId xmlns:p14="http://schemas.microsoft.com/office/powerpoint/2010/main" val="1298063410"/>
              </p:ext>
            </p:extLst>
          </p:nvPr>
        </p:nvGraphicFramePr>
        <p:xfrm>
          <a:off x="6012179" y="2453267"/>
          <a:ext cx="4610100" cy="1439326"/>
        </p:xfrm>
        <a:graphic>
          <a:graphicData uri="http://schemas.openxmlformats.org/drawingml/2006/table">
            <a:tbl>
              <a:tblPr>
                <a:tableStyleId>{5C22544A-7EE6-4342-B048-85BDC9FD1C3A}</a:tableStyleId>
              </a:tblPr>
              <a:tblGrid>
                <a:gridCol w="2120900">
                  <a:extLst>
                    <a:ext uri="{9D8B030D-6E8A-4147-A177-3AD203B41FA5}">
                      <a16:colId xmlns:a16="http://schemas.microsoft.com/office/drawing/2014/main" val="937238258"/>
                    </a:ext>
                  </a:extLst>
                </a:gridCol>
                <a:gridCol w="1016000">
                  <a:extLst>
                    <a:ext uri="{9D8B030D-6E8A-4147-A177-3AD203B41FA5}">
                      <a16:colId xmlns:a16="http://schemas.microsoft.com/office/drawing/2014/main" val="4294710252"/>
                    </a:ext>
                  </a:extLst>
                </a:gridCol>
                <a:gridCol w="1473200">
                  <a:extLst>
                    <a:ext uri="{9D8B030D-6E8A-4147-A177-3AD203B41FA5}">
                      <a16:colId xmlns:a16="http://schemas.microsoft.com/office/drawing/2014/main" val="1564609935"/>
                    </a:ext>
                  </a:extLst>
                </a:gridCol>
              </a:tblGrid>
              <a:tr h="532973">
                <a:tc>
                  <a:txBody>
                    <a:bodyPr/>
                    <a:lstStyle/>
                    <a:p>
                      <a:pPr algn="l" fontAlgn="ctr">
                        <a:buNone/>
                      </a:pPr>
                      <a:r>
                        <a:rPr lang="en-US" sz="1200" u="sng" strike="noStrike" dirty="0">
                          <a:effectLst/>
                          <a:hlinkClick r:id="rId10" tooltip="Alpine Scout Camp (page does not exist)"/>
                        </a:rPr>
                        <a:t>Alpine Scout Camp</a:t>
                      </a:r>
                      <a:endParaRPr lang="en-US" sz="1200" b="0" i="0" u="sng" strike="noStrike" dirty="0">
                        <a:solidFill>
                          <a:srgbClr val="467886"/>
                        </a:solidFill>
                        <a:effectLst/>
                        <a:latin typeface="Aptos Narrow" panose="020B0004020202020204" pitchFamily="34" charset="0"/>
                      </a:endParaRPr>
                    </a:p>
                  </a:txBody>
                  <a:tcPr marL="7620" marR="7620" marT="7620" marB="0" anchor="ctr"/>
                </a:tc>
                <a:tc>
                  <a:txBody>
                    <a:bodyPr/>
                    <a:lstStyle/>
                    <a:p>
                      <a:pPr algn="l" fontAlgn="ctr">
                        <a:buNone/>
                      </a:pPr>
                      <a:r>
                        <a:rPr lang="en-US" sz="1200" u="sng" strike="noStrike" dirty="0">
                          <a:effectLst/>
                          <a:hlinkClick r:id="rId11" tooltip="Greater New York Councils"/>
                        </a:rPr>
                        <a:t>Greater New York Councils</a:t>
                      </a:r>
                      <a:endParaRPr lang="en-US" sz="1200" b="0" i="0" u="sng" strike="noStrike" dirty="0">
                        <a:solidFill>
                          <a:srgbClr val="467886"/>
                        </a:solidFill>
                        <a:effectLst/>
                        <a:latin typeface="Aptos Narrow" panose="020B0004020202020204" pitchFamily="34" charset="0"/>
                      </a:endParaRPr>
                    </a:p>
                  </a:txBody>
                  <a:tcPr marL="7620" marR="7620" marT="7620" marB="0" anchor="ctr"/>
                </a:tc>
                <a:tc>
                  <a:txBody>
                    <a:bodyPr/>
                    <a:lstStyle/>
                    <a:p>
                      <a:pPr algn="l" fontAlgn="ctr">
                        <a:buNone/>
                      </a:pPr>
                      <a:r>
                        <a:rPr lang="en-US" sz="1200" u="sng" strike="noStrike">
                          <a:effectLst/>
                          <a:hlinkClick r:id="rId12" tooltip="Alpine, NJ"/>
                        </a:rPr>
                        <a:t>Alpine, NJ</a:t>
                      </a:r>
                      <a:endParaRPr lang="en-US" sz="1200" b="0" i="0" u="sng" strike="noStrike">
                        <a:solidFill>
                          <a:srgbClr val="467886"/>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326696047"/>
                  </a:ext>
                </a:extLst>
              </a:tr>
              <a:tr h="532973">
                <a:tc>
                  <a:txBody>
                    <a:bodyPr/>
                    <a:lstStyle/>
                    <a:p>
                      <a:pPr algn="l" fontAlgn="ctr">
                        <a:buNone/>
                      </a:pPr>
                      <a:r>
                        <a:rPr lang="en-US" sz="1200" u="sng" strike="noStrike" dirty="0">
                          <a:effectLst/>
                          <a:hlinkClick r:id="rId13" tooltip="Camp Pouch (page does not exist)"/>
                        </a:rPr>
                        <a:t>Camp Pouch</a:t>
                      </a:r>
                      <a:endParaRPr lang="en-US" sz="1200" b="0" i="0" u="sng" strike="noStrike" dirty="0">
                        <a:solidFill>
                          <a:srgbClr val="467886"/>
                        </a:solidFill>
                        <a:effectLst/>
                        <a:latin typeface="Aptos Narrow" panose="020B0004020202020204" pitchFamily="34" charset="0"/>
                      </a:endParaRPr>
                    </a:p>
                  </a:txBody>
                  <a:tcPr marL="7620" marR="7620" marT="7620" marB="0" anchor="ctr"/>
                </a:tc>
                <a:tc>
                  <a:txBody>
                    <a:bodyPr/>
                    <a:lstStyle/>
                    <a:p>
                      <a:pPr algn="l" fontAlgn="ctr">
                        <a:buNone/>
                      </a:pPr>
                      <a:r>
                        <a:rPr lang="en-US" sz="1200" u="sng" strike="noStrike">
                          <a:effectLst/>
                          <a:hlinkClick r:id="rId11" tooltip="Greater New York Councils"/>
                        </a:rPr>
                        <a:t>Greater New York Councils</a:t>
                      </a:r>
                      <a:endParaRPr lang="en-US" sz="1200" b="0" i="0" u="sng" strike="noStrike">
                        <a:solidFill>
                          <a:srgbClr val="467886"/>
                        </a:solidFill>
                        <a:effectLst/>
                        <a:latin typeface="Aptos Narrow" panose="020B0004020202020204" pitchFamily="34" charset="0"/>
                      </a:endParaRPr>
                    </a:p>
                  </a:txBody>
                  <a:tcPr marL="7620" marR="7620" marT="7620" marB="0" anchor="ctr"/>
                </a:tc>
                <a:tc>
                  <a:txBody>
                    <a:bodyPr/>
                    <a:lstStyle/>
                    <a:p>
                      <a:pPr algn="l" fontAlgn="ctr">
                        <a:buNone/>
                      </a:pPr>
                      <a:r>
                        <a:rPr lang="en-US" sz="1200" u="sng" strike="noStrike">
                          <a:effectLst/>
                          <a:hlinkClick r:id="rId14" tooltip="Staten Island, NY"/>
                        </a:rPr>
                        <a:t>Staten Island, NY</a:t>
                      </a:r>
                      <a:endParaRPr lang="en-US" sz="1200" b="0" i="0" u="sng" strike="noStrike">
                        <a:solidFill>
                          <a:srgbClr val="467886"/>
                        </a:solidFill>
                        <a:effectLst/>
                        <a:latin typeface="Aptos Narrow" panose="020B0004020202020204" pitchFamily="34" charset="0"/>
                      </a:endParaRPr>
                    </a:p>
                  </a:txBody>
                  <a:tcPr marL="7620" marR="7620" marT="7620" marB="0" anchor="ctr"/>
                </a:tc>
                <a:extLst>
                  <a:ext uri="{0D108BD9-81ED-4DB2-BD59-A6C34878D82A}">
                    <a16:rowId xmlns:a16="http://schemas.microsoft.com/office/drawing/2014/main" val="3806902759"/>
                  </a:ext>
                </a:extLst>
              </a:tr>
              <a:tr h="223803">
                <a:tc>
                  <a:txBody>
                    <a:bodyPr/>
                    <a:lstStyle/>
                    <a:p>
                      <a:pPr algn="l" fontAlgn="b">
                        <a:buNone/>
                      </a:pPr>
                      <a:r>
                        <a:rPr lang="en-US" sz="1200" u="sng" strike="noStrike" dirty="0">
                          <a:effectLst/>
                          <a:hlinkClick r:id="rId15" tooltip="Henderson Scout Reservation (page does not exist)"/>
                        </a:rPr>
                        <a:t>Henderson Scout Reservation</a:t>
                      </a:r>
                      <a:endParaRPr lang="en-US" sz="1200" b="0" i="0" u="sng" strike="noStrike" dirty="0">
                        <a:solidFill>
                          <a:srgbClr val="467886"/>
                        </a:solidFill>
                        <a:effectLst/>
                        <a:latin typeface="Aptos Narrow" panose="020B0004020202020204" pitchFamily="34" charset="0"/>
                      </a:endParaRPr>
                    </a:p>
                  </a:txBody>
                  <a:tcPr marL="7620" marR="7620" marT="7620" marB="0" anchor="b"/>
                </a:tc>
                <a:tc>
                  <a:txBody>
                    <a:bodyPr/>
                    <a:lstStyle/>
                    <a:p>
                      <a:pPr algn="l" fontAlgn="b">
                        <a:buNone/>
                      </a:pPr>
                      <a:r>
                        <a:rPr lang="en-US" sz="1200" u="none" strike="noStrike" dirty="0">
                          <a:effectLst/>
                        </a:rPr>
                        <a:t> </a:t>
                      </a:r>
                      <a:endParaRPr lang="en-US" sz="1200" b="0" i="0" u="none" strike="noStrike" dirty="0">
                        <a:solidFill>
                          <a:srgbClr val="000000"/>
                        </a:solidFill>
                        <a:effectLst/>
                        <a:latin typeface="Aptos Narrow" panose="020B0004020202020204" pitchFamily="34" charset="0"/>
                      </a:endParaRPr>
                    </a:p>
                  </a:txBody>
                  <a:tcPr marL="7620" marR="7620" marT="7620" marB="0" anchor="b"/>
                </a:tc>
                <a:tc>
                  <a:txBody>
                    <a:bodyPr/>
                    <a:lstStyle/>
                    <a:p>
                      <a:pPr algn="l" fontAlgn="b">
                        <a:buNone/>
                      </a:pPr>
                      <a:r>
                        <a:rPr lang="en-US" sz="1200" u="none" strike="noStrike" dirty="0">
                          <a:effectLst/>
                        </a:rPr>
                        <a:t>NEAR Cooperstown</a:t>
                      </a:r>
                    </a:p>
                    <a:p>
                      <a:pPr algn="l" fontAlgn="b">
                        <a:buNone/>
                      </a:pPr>
                      <a:endParaRPr lang="en-US" sz="1200" b="0" i="0" u="none" strike="noStrike" dirty="0">
                        <a:solidFill>
                          <a:srgbClr val="000000"/>
                        </a:solidFill>
                        <a:effectLst/>
                        <a:latin typeface="Aptos Narrow" panose="020B0004020202020204" pitchFamily="34" charset="0"/>
                      </a:endParaRPr>
                    </a:p>
                  </a:txBody>
                  <a:tcPr marL="7620" marR="7620" marT="7620" marB="0" anchor="b"/>
                </a:tc>
                <a:extLst>
                  <a:ext uri="{0D108BD9-81ED-4DB2-BD59-A6C34878D82A}">
                    <a16:rowId xmlns:a16="http://schemas.microsoft.com/office/drawing/2014/main" val="3824740151"/>
                  </a:ext>
                </a:extLst>
              </a:tr>
            </a:tbl>
          </a:graphicData>
        </a:graphic>
      </p:graphicFrame>
      <p:graphicFrame>
        <p:nvGraphicFramePr>
          <p:cNvPr id="7" name="Table 6">
            <a:extLst>
              <a:ext uri="{FF2B5EF4-FFF2-40B4-BE49-F238E27FC236}">
                <a16:creationId xmlns:a16="http://schemas.microsoft.com/office/drawing/2014/main" id="{62B42754-352F-CF87-672E-6D5BEBE268F3}"/>
              </a:ext>
            </a:extLst>
          </p:cNvPr>
          <p:cNvGraphicFramePr>
            <a:graphicFrameLocks noGrp="1"/>
          </p:cNvGraphicFramePr>
          <p:nvPr>
            <p:extLst>
              <p:ext uri="{D42A27DB-BD31-4B8C-83A1-F6EECF244321}">
                <p14:modId xmlns:p14="http://schemas.microsoft.com/office/powerpoint/2010/main" val="989805436"/>
              </p:ext>
            </p:extLst>
          </p:nvPr>
        </p:nvGraphicFramePr>
        <p:xfrm>
          <a:off x="6012177" y="4036742"/>
          <a:ext cx="4610101" cy="1929741"/>
        </p:xfrm>
        <a:graphic>
          <a:graphicData uri="http://schemas.openxmlformats.org/drawingml/2006/table">
            <a:tbl>
              <a:tblPr>
                <a:tableStyleId>{5C22544A-7EE6-4342-B048-85BDC9FD1C3A}</a:tableStyleId>
              </a:tblPr>
              <a:tblGrid>
                <a:gridCol w="2120900">
                  <a:extLst>
                    <a:ext uri="{9D8B030D-6E8A-4147-A177-3AD203B41FA5}">
                      <a16:colId xmlns:a16="http://schemas.microsoft.com/office/drawing/2014/main" val="3559357825"/>
                    </a:ext>
                  </a:extLst>
                </a:gridCol>
                <a:gridCol w="1016001">
                  <a:extLst>
                    <a:ext uri="{9D8B030D-6E8A-4147-A177-3AD203B41FA5}">
                      <a16:colId xmlns:a16="http://schemas.microsoft.com/office/drawing/2014/main" val="200680839"/>
                    </a:ext>
                  </a:extLst>
                </a:gridCol>
                <a:gridCol w="1473200">
                  <a:extLst>
                    <a:ext uri="{9D8B030D-6E8A-4147-A177-3AD203B41FA5}">
                      <a16:colId xmlns:a16="http://schemas.microsoft.com/office/drawing/2014/main" val="3485077642"/>
                    </a:ext>
                  </a:extLst>
                </a:gridCol>
              </a:tblGrid>
              <a:tr h="473700">
                <a:tc>
                  <a:txBody>
                    <a:bodyPr/>
                    <a:lstStyle/>
                    <a:p>
                      <a:pPr algn="l" fontAlgn="ctr">
                        <a:buNone/>
                      </a:pPr>
                      <a:r>
                        <a:rPr lang="en-US" sz="1200" u="sng" strike="noStrike" dirty="0">
                          <a:effectLst/>
                          <a:hlinkClick r:id="rId16" tooltip="Camp Alan Faye"/>
                        </a:rPr>
                        <a:t>Camp Alan Faye</a:t>
                      </a:r>
                      <a:endParaRPr lang="en-US" sz="1200" b="0" i="0" u="sng" strike="noStrike" dirty="0">
                        <a:solidFill>
                          <a:srgbClr val="467886"/>
                        </a:solidFill>
                        <a:effectLst/>
                        <a:latin typeface="Aptos Narrow" panose="020B0004020202020204" pitchFamily="34" charset="0"/>
                      </a:endParaRPr>
                    </a:p>
                  </a:txBody>
                  <a:tcPr marL="5698" marR="5698" marT="5698" marB="0" anchor="ctr"/>
                </a:tc>
                <a:tc>
                  <a:txBody>
                    <a:bodyPr/>
                    <a:lstStyle/>
                    <a:p>
                      <a:pPr algn="l" fontAlgn="ctr">
                        <a:buNone/>
                      </a:pPr>
                      <a:r>
                        <a:rPr lang="en-US" sz="1200" u="none" strike="noStrike">
                          <a:effectLst/>
                        </a:rPr>
                        <a:t>Aloha Council</a:t>
                      </a:r>
                      <a:endParaRPr lang="en-US" sz="1200" b="0" i="0" u="none" strike="noStrike">
                        <a:solidFill>
                          <a:srgbClr val="202122"/>
                        </a:solidFill>
                        <a:effectLst/>
                        <a:latin typeface="Arial" panose="020B0604020202020204" pitchFamily="34" charset="0"/>
                      </a:endParaRPr>
                    </a:p>
                  </a:txBody>
                  <a:tcPr marL="5698" marR="5698" marT="5698" marB="0" anchor="ctr"/>
                </a:tc>
                <a:tc>
                  <a:txBody>
                    <a:bodyPr/>
                    <a:lstStyle/>
                    <a:p>
                      <a:pPr algn="l" fontAlgn="ctr">
                        <a:buNone/>
                      </a:pPr>
                      <a:r>
                        <a:rPr lang="en-US" sz="1200" u="none" strike="noStrike" dirty="0">
                          <a:effectLst/>
                        </a:rPr>
                        <a:t>Waimea</a:t>
                      </a:r>
                      <a:endParaRPr lang="en-US" sz="1200" b="0" i="0" u="none" strike="noStrike" dirty="0">
                        <a:solidFill>
                          <a:srgbClr val="202122"/>
                        </a:solidFill>
                        <a:effectLst/>
                        <a:latin typeface="Arial" panose="020B0604020202020204" pitchFamily="34" charset="0"/>
                      </a:endParaRPr>
                    </a:p>
                  </a:txBody>
                  <a:tcPr marL="5698" marR="5698" marT="5698" marB="0" anchor="ctr"/>
                </a:tc>
                <a:extLst>
                  <a:ext uri="{0D108BD9-81ED-4DB2-BD59-A6C34878D82A}">
                    <a16:rowId xmlns:a16="http://schemas.microsoft.com/office/drawing/2014/main" val="2265516342"/>
                  </a:ext>
                </a:extLst>
              </a:tr>
              <a:tr h="516570">
                <a:tc>
                  <a:txBody>
                    <a:bodyPr/>
                    <a:lstStyle/>
                    <a:p>
                      <a:pPr algn="l" fontAlgn="ctr">
                        <a:buNone/>
                      </a:pPr>
                      <a:r>
                        <a:rPr lang="en-US" sz="1200" u="sng" strike="noStrike" dirty="0">
                          <a:effectLst/>
                          <a:hlinkClick r:id="rId17" tooltip="Camp Honokaia"/>
                        </a:rPr>
                        <a:t>Camp </a:t>
                      </a:r>
                      <a:r>
                        <a:rPr lang="en-US" sz="1200" u="sng" strike="noStrike" dirty="0" err="1">
                          <a:effectLst/>
                          <a:hlinkClick r:id="rId17" tooltip="Camp Honokaia"/>
                        </a:rPr>
                        <a:t>Honokaia</a:t>
                      </a:r>
                      <a:endParaRPr lang="en-US" sz="1200" b="0" i="0" u="sng" strike="noStrike" dirty="0">
                        <a:solidFill>
                          <a:srgbClr val="467886"/>
                        </a:solidFill>
                        <a:effectLst/>
                        <a:latin typeface="Aptos Narrow" panose="020B0004020202020204" pitchFamily="34" charset="0"/>
                      </a:endParaRPr>
                    </a:p>
                  </a:txBody>
                  <a:tcPr marL="5698" marR="5698" marT="5698" marB="0" anchor="ctr"/>
                </a:tc>
                <a:tc>
                  <a:txBody>
                    <a:bodyPr/>
                    <a:lstStyle/>
                    <a:p>
                      <a:pPr algn="l" fontAlgn="ctr">
                        <a:buNone/>
                      </a:pPr>
                      <a:r>
                        <a:rPr lang="en-US" sz="1200" u="none" strike="noStrike">
                          <a:effectLst/>
                        </a:rPr>
                        <a:t>Aloha Council</a:t>
                      </a:r>
                      <a:endParaRPr lang="en-US" sz="1200" b="0" i="0" u="none" strike="noStrike">
                        <a:solidFill>
                          <a:srgbClr val="202122"/>
                        </a:solidFill>
                        <a:effectLst/>
                        <a:latin typeface="Arial" panose="020B0604020202020204" pitchFamily="34" charset="0"/>
                      </a:endParaRPr>
                    </a:p>
                  </a:txBody>
                  <a:tcPr marL="5698" marR="5698" marT="5698" marB="0" anchor="ctr"/>
                </a:tc>
                <a:tc>
                  <a:txBody>
                    <a:bodyPr/>
                    <a:lstStyle/>
                    <a:p>
                      <a:pPr algn="l" fontAlgn="ctr">
                        <a:buNone/>
                      </a:pPr>
                      <a:r>
                        <a:rPr lang="en-US" sz="1200" u="none" strike="noStrike">
                          <a:effectLst/>
                        </a:rPr>
                        <a:t>Honokaa</a:t>
                      </a:r>
                      <a:endParaRPr lang="en-US" sz="1200" b="0" i="0" u="none" strike="noStrike">
                        <a:solidFill>
                          <a:srgbClr val="202122"/>
                        </a:solidFill>
                        <a:effectLst/>
                        <a:latin typeface="Arial" panose="020B0604020202020204" pitchFamily="34" charset="0"/>
                      </a:endParaRPr>
                    </a:p>
                  </a:txBody>
                  <a:tcPr marL="5698" marR="5698" marT="5698" marB="0" anchor="ctr"/>
                </a:tc>
                <a:extLst>
                  <a:ext uri="{0D108BD9-81ED-4DB2-BD59-A6C34878D82A}">
                    <a16:rowId xmlns:a16="http://schemas.microsoft.com/office/drawing/2014/main" val="253962871"/>
                  </a:ext>
                </a:extLst>
              </a:tr>
              <a:tr h="285077">
                <a:tc>
                  <a:txBody>
                    <a:bodyPr/>
                    <a:lstStyle/>
                    <a:p>
                      <a:pPr algn="l" fontAlgn="ctr">
                        <a:buNone/>
                      </a:pPr>
                      <a:r>
                        <a:rPr lang="en-US" sz="1200" u="sng" strike="noStrike">
                          <a:effectLst/>
                          <a:hlinkClick r:id="rId18" tooltip="Camp Maluhia"/>
                        </a:rPr>
                        <a:t>Camp Maluhia</a:t>
                      </a:r>
                      <a:endParaRPr lang="en-US" sz="1200" b="0" i="0" u="sng" strike="noStrike">
                        <a:solidFill>
                          <a:srgbClr val="467886"/>
                        </a:solidFill>
                        <a:effectLst/>
                        <a:latin typeface="Aptos Narrow" panose="020B0004020202020204" pitchFamily="34" charset="0"/>
                      </a:endParaRPr>
                    </a:p>
                  </a:txBody>
                  <a:tcPr marL="5698" marR="5698" marT="5698" marB="0" anchor="ctr"/>
                </a:tc>
                <a:tc>
                  <a:txBody>
                    <a:bodyPr/>
                    <a:lstStyle/>
                    <a:p>
                      <a:pPr algn="l" fontAlgn="ctr">
                        <a:buNone/>
                      </a:pPr>
                      <a:r>
                        <a:rPr lang="en-US" sz="1200" u="none" strike="noStrike">
                          <a:effectLst/>
                        </a:rPr>
                        <a:t>Maui County Council</a:t>
                      </a:r>
                      <a:endParaRPr lang="en-US" sz="1200" b="0" i="0" u="none" strike="noStrike">
                        <a:solidFill>
                          <a:srgbClr val="202122"/>
                        </a:solidFill>
                        <a:effectLst/>
                        <a:latin typeface="Arial" panose="020B0604020202020204" pitchFamily="34" charset="0"/>
                      </a:endParaRPr>
                    </a:p>
                  </a:txBody>
                  <a:tcPr marL="5698" marR="5698" marT="5698" marB="0" anchor="ctr"/>
                </a:tc>
                <a:tc>
                  <a:txBody>
                    <a:bodyPr/>
                    <a:lstStyle/>
                    <a:p>
                      <a:pPr algn="l" fontAlgn="ctr">
                        <a:buNone/>
                      </a:pPr>
                      <a:r>
                        <a:rPr lang="en-US" sz="1200" u="none" strike="noStrike">
                          <a:effectLst/>
                        </a:rPr>
                        <a:t>Wailuku</a:t>
                      </a:r>
                      <a:endParaRPr lang="en-US" sz="1200" b="0" i="0" u="none" strike="noStrike">
                        <a:solidFill>
                          <a:srgbClr val="202122"/>
                        </a:solidFill>
                        <a:effectLst/>
                        <a:latin typeface="Arial" panose="020B0604020202020204" pitchFamily="34" charset="0"/>
                      </a:endParaRPr>
                    </a:p>
                  </a:txBody>
                  <a:tcPr marL="5698" marR="5698" marT="5698" marB="0" anchor="ctr"/>
                </a:tc>
                <a:extLst>
                  <a:ext uri="{0D108BD9-81ED-4DB2-BD59-A6C34878D82A}">
                    <a16:rowId xmlns:a16="http://schemas.microsoft.com/office/drawing/2014/main" val="1293316862"/>
                  </a:ext>
                </a:extLst>
              </a:tr>
              <a:tr h="568013">
                <a:tc>
                  <a:txBody>
                    <a:bodyPr/>
                    <a:lstStyle/>
                    <a:p>
                      <a:pPr algn="l" fontAlgn="ctr">
                        <a:buNone/>
                      </a:pPr>
                      <a:r>
                        <a:rPr lang="en-US" sz="1200" u="sng" strike="noStrike">
                          <a:effectLst/>
                          <a:hlinkClick r:id="rId19" tooltip="Camp Pupukea"/>
                        </a:rPr>
                        <a:t>Camp Pupukea</a:t>
                      </a:r>
                      <a:endParaRPr lang="en-US" sz="1200" b="0" i="0" u="sng" strike="noStrike">
                        <a:solidFill>
                          <a:srgbClr val="467886"/>
                        </a:solidFill>
                        <a:effectLst/>
                        <a:latin typeface="Aptos Narrow" panose="020B0004020202020204" pitchFamily="34" charset="0"/>
                      </a:endParaRPr>
                    </a:p>
                  </a:txBody>
                  <a:tcPr marL="5698" marR="5698" marT="5698" marB="0" anchor="ctr"/>
                </a:tc>
                <a:tc>
                  <a:txBody>
                    <a:bodyPr/>
                    <a:lstStyle/>
                    <a:p>
                      <a:pPr algn="l" fontAlgn="ctr">
                        <a:buNone/>
                      </a:pPr>
                      <a:r>
                        <a:rPr lang="en-US" sz="1200" u="none" strike="noStrike" dirty="0">
                          <a:effectLst/>
                        </a:rPr>
                        <a:t>Aloha Council</a:t>
                      </a:r>
                      <a:endParaRPr lang="en-US" sz="1200" b="0" i="0" u="none" strike="noStrike" dirty="0">
                        <a:solidFill>
                          <a:srgbClr val="202122"/>
                        </a:solidFill>
                        <a:effectLst/>
                        <a:latin typeface="Arial" panose="020B0604020202020204" pitchFamily="34" charset="0"/>
                      </a:endParaRPr>
                    </a:p>
                  </a:txBody>
                  <a:tcPr marL="5698" marR="5698" marT="5698" marB="0" anchor="ctr"/>
                </a:tc>
                <a:tc>
                  <a:txBody>
                    <a:bodyPr/>
                    <a:lstStyle/>
                    <a:p>
                      <a:pPr algn="l" fontAlgn="ctr">
                        <a:buNone/>
                      </a:pPr>
                      <a:r>
                        <a:rPr lang="en-US" sz="1200" u="none" strike="noStrike" dirty="0" err="1">
                          <a:effectLst/>
                        </a:rPr>
                        <a:t>Pupukea</a:t>
                      </a:r>
                      <a:endParaRPr lang="en-US" sz="1200" b="0" i="0" u="none" strike="noStrike" dirty="0">
                        <a:solidFill>
                          <a:srgbClr val="202122"/>
                        </a:solidFill>
                        <a:effectLst/>
                        <a:latin typeface="Arial" panose="020B0604020202020204" pitchFamily="34" charset="0"/>
                      </a:endParaRPr>
                    </a:p>
                  </a:txBody>
                  <a:tcPr marL="5698" marR="5698" marT="5698" marB="0" anchor="ctr"/>
                </a:tc>
                <a:extLst>
                  <a:ext uri="{0D108BD9-81ED-4DB2-BD59-A6C34878D82A}">
                    <a16:rowId xmlns:a16="http://schemas.microsoft.com/office/drawing/2014/main" val="2323043214"/>
                  </a:ext>
                </a:extLst>
              </a:tr>
            </a:tbl>
          </a:graphicData>
        </a:graphic>
      </p:graphicFrame>
    </p:spTree>
    <p:extLst>
      <p:ext uri="{BB962C8B-B14F-4D97-AF65-F5344CB8AC3E}">
        <p14:creationId xmlns:p14="http://schemas.microsoft.com/office/powerpoint/2010/main" val="29839693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4C103-059F-DDB9-8E04-A8C4846F9785}"/>
              </a:ext>
            </a:extLst>
          </p:cNvPr>
          <p:cNvSpPr>
            <a:spLocks noGrp="1"/>
          </p:cNvSpPr>
          <p:nvPr>
            <p:ph type="title"/>
          </p:nvPr>
        </p:nvSpPr>
        <p:spPr/>
        <p:txBody>
          <a:bodyPr>
            <a:normAutofit/>
          </a:bodyPr>
          <a:lstStyle/>
          <a:p>
            <a:r>
              <a:rPr lang="en-US" dirty="0"/>
              <a:t>National Park System Facilities in the Area</a:t>
            </a:r>
            <a:br>
              <a:rPr lang="en-US" dirty="0"/>
            </a:br>
            <a:r>
              <a:rPr lang="en-US" sz="1050" dirty="0"/>
              <a:t>Parks, Recreation, Historical Parks, Monuments, Memorials</a:t>
            </a:r>
            <a:endParaRPr lang="en-US" dirty="0"/>
          </a:p>
        </p:txBody>
      </p:sp>
      <p:sp>
        <p:nvSpPr>
          <p:cNvPr id="5" name="Text Placeholder 4">
            <a:extLst>
              <a:ext uri="{FF2B5EF4-FFF2-40B4-BE49-F238E27FC236}">
                <a16:creationId xmlns:a16="http://schemas.microsoft.com/office/drawing/2014/main" id="{B5CD0383-8DB8-2062-92C5-F17902771BD3}"/>
              </a:ext>
            </a:extLst>
          </p:cNvPr>
          <p:cNvSpPr>
            <a:spLocks noGrp="1"/>
          </p:cNvSpPr>
          <p:nvPr>
            <p:ph type="body" sz="quarter" idx="13"/>
          </p:nvPr>
        </p:nvSpPr>
        <p:spPr/>
        <p:txBody>
          <a:bodyPr/>
          <a:lstStyle/>
          <a:p>
            <a:r>
              <a:rPr lang="en-US" dirty="0"/>
              <a:t>Delaware Water Gap National Recreation Area (Mt. Tammany)</a:t>
            </a:r>
          </a:p>
          <a:p>
            <a:r>
              <a:rPr lang="en-US" dirty="0"/>
              <a:t>Morristown National Historical Park</a:t>
            </a:r>
          </a:p>
          <a:p>
            <a:r>
              <a:rPr lang="en-US" dirty="0"/>
              <a:t>Gateway National Recreation Area (Sandy Hook)</a:t>
            </a:r>
          </a:p>
          <a:p>
            <a:r>
              <a:rPr lang="en-US" dirty="0"/>
              <a:t>NJ Pinelands</a:t>
            </a:r>
          </a:p>
          <a:p>
            <a:r>
              <a:rPr lang="en-US" dirty="0"/>
              <a:t>Paterson Great Falls</a:t>
            </a:r>
          </a:p>
          <a:p>
            <a:r>
              <a:rPr lang="en-US" dirty="0"/>
              <a:t>Thomas Edison National Historic Park</a:t>
            </a:r>
          </a:p>
          <a:p>
            <a:r>
              <a:rPr lang="en-US" dirty="0"/>
              <a:t>Independence NHP</a:t>
            </a:r>
          </a:p>
          <a:p>
            <a:r>
              <a:rPr lang="en-US" dirty="0"/>
              <a:t>Valley Forge NHP	</a:t>
            </a:r>
          </a:p>
        </p:txBody>
      </p:sp>
      <p:sp>
        <p:nvSpPr>
          <p:cNvPr id="6" name="Text Placeholder 5">
            <a:extLst>
              <a:ext uri="{FF2B5EF4-FFF2-40B4-BE49-F238E27FC236}">
                <a16:creationId xmlns:a16="http://schemas.microsoft.com/office/drawing/2014/main" id="{249CAC3E-A2AA-9D85-3EF3-933C398F6CE2}"/>
              </a:ext>
            </a:extLst>
          </p:cNvPr>
          <p:cNvSpPr>
            <a:spLocks noGrp="1"/>
          </p:cNvSpPr>
          <p:nvPr>
            <p:ph type="body" sz="quarter" idx="14"/>
          </p:nvPr>
        </p:nvSpPr>
        <p:spPr/>
        <p:txBody>
          <a:bodyPr/>
          <a:lstStyle/>
          <a:p>
            <a:r>
              <a:rPr lang="en-US" dirty="0"/>
              <a:t>Johnstown Flood Disaster</a:t>
            </a:r>
          </a:p>
          <a:p>
            <a:r>
              <a:rPr lang="en-US" dirty="0"/>
              <a:t>Thaddeus Kosciuszko NM</a:t>
            </a:r>
          </a:p>
          <a:p>
            <a:r>
              <a:rPr lang="en-US" dirty="0"/>
              <a:t>Fort Necessity N. Battlefield</a:t>
            </a:r>
          </a:p>
          <a:p>
            <a:r>
              <a:rPr lang="en-US" dirty="0"/>
              <a:t>Gettysburg NP (Youth group camping)</a:t>
            </a:r>
          </a:p>
          <a:p>
            <a:r>
              <a:rPr lang="en-US" dirty="0"/>
              <a:t>Hopewell Furnace NHS</a:t>
            </a:r>
          </a:p>
          <a:p>
            <a:r>
              <a:rPr lang="en-US" dirty="0" err="1"/>
              <a:t>Steamtown</a:t>
            </a:r>
            <a:r>
              <a:rPr lang="en-US" dirty="0"/>
              <a:t> NHS</a:t>
            </a:r>
          </a:p>
          <a:p>
            <a:r>
              <a:rPr lang="en-US" dirty="0"/>
              <a:t>First State NHP (Delaware)</a:t>
            </a:r>
          </a:p>
          <a:p>
            <a:r>
              <a:rPr lang="en-US" dirty="0"/>
              <a:t>Appalachian National Scenic Trail</a:t>
            </a:r>
          </a:p>
          <a:p>
            <a:endParaRPr lang="en-US" dirty="0"/>
          </a:p>
        </p:txBody>
      </p:sp>
    </p:spTree>
    <p:extLst>
      <p:ext uri="{BB962C8B-B14F-4D97-AF65-F5344CB8AC3E}">
        <p14:creationId xmlns:p14="http://schemas.microsoft.com/office/powerpoint/2010/main" val="15826114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CD0FD-4CFD-28D5-8E7F-C7AFAF37AD53}"/>
              </a:ext>
            </a:extLst>
          </p:cNvPr>
          <p:cNvSpPr>
            <a:spLocks noGrp="1"/>
          </p:cNvSpPr>
          <p:nvPr>
            <p:ph type="title"/>
          </p:nvPr>
        </p:nvSpPr>
        <p:spPr/>
        <p:txBody>
          <a:bodyPr>
            <a:normAutofit/>
          </a:bodyPr>
          <a:lstStyle/>
          <a:p>
            <a:pPr algn="ctr"/>
            <a:r>
              <a:rPr lang="en-US" b="1" dirty="0"/>
              <a:t>Activity Planning and Risk Assessment</a:t>
            </a:r>
            <a:br>
              <a:rPr lang="en-US" b="1" dirty="0"/>
            </a:br>
            <a:r>
              <a:rPr lang="en-US" sz="1800" b="1" i="1" dirty="0"/>
              <a:t>Program Hazard Analysis</a:t>
            </a:r>
            <a:endParaRPr lang="en-US" dirty="0"/>
          </a:p>
        </p:txBody>
      </p:sp>
      <p:sp>
        <p:nvSpPr>
          <p:cNvPr id="3" name="Content Placeholder 2">
            <a:extLst>
              <a:ext uri="{FF2B5EF4-FFF2-40B4-BE49-F238E27FC236}">
                <a16:creationId xmlns:a16="http://schemas.microsoft.com/office/drawing/2014/main" id="{9D277FBC-6AE4-6816-9CF3-3811CE0ACC7E}"/>
              </a:ext>
            </a:extLst>
          </p:cNvPr>
          <p:cNvSpPr>
            <a:spLocks noGrp="1"/>
          </p:cNvSpPr>
          <p:nvPr>
            <p:ph type="body" sz="quarter" idx="13"/>
          </p:nvPr>
        </p:nvSpPr>
        <p:spPr>
          <a:xfrm>
            <a:off x="430213" y="1416205"/>
            <a:ext cx="5211762" cy="4948020"/>
          </a:xfrm>
        </p:spPr>
        <p:txBody>
          <a:bodyPr>
            <a:normAutofit lnSpcReduction="10000"/>
          </a:bodyPr>
          <a:lstStyle/>
          <a:p>
            <a:r>
              <a:rPr lang="en-US" b="1" i="1" dirty="0">
                <a:solidFill>
                  <a:srgbClr val="FF0000"/>
                </a:solidFill>
              </a:rPr>
              <a:t>KNOW the Policy Regarding Prohibited and Unauthorized Activities!</a:t>
            </a:r>
          </a:p>
          <a:p>
            <a:r>
              <a:rPr lang="en-US" b="1" u="sng" dirty="0">
                <a:solidFill>
                  <a:srgbClr val="FF0000"/>
                </a:solidFill>
              </a:rPr>
              <a:t>Guide to Safe Scouting!</a:t>
            </a:r>
          </a:p>
          <a:p>
            <a:r>
              <a:rPr lang="en-US" b="1" dirty="0"/>
              <a:t>Scouter Code of Conduct</a:t>
            </a:r>
          </a:p>
          <a:p>
            <a:r>
              <a:rPr lang="en-US" b="1" dirty="0"/>
              <a:t>Environment (LNT, TREAD LIGHTLY)</a:t>
            </a:r>
          </a:p>
          <a:p>
            <a:r>
              <a:rPr lang="en-US" b="1" dirty="0"/>
              <a:t>AGE appropriate</a:t>
            </a:r>
          </a:p>
          <a:p>
            <a:r>
              <a:rPr lang="en-US" b="1" dirty="0"/>
              <a:t>Safe Swim Defense</a:t>
            </a:r>
          </a:p>
          <a:p>
            <a:r>
              <a:rPr lang="en-US" b="1" dirty="0"/>
              <a:t>Safety Afloat</a:t>
            </a:r>
          </a:p>
          <a:p>
            <a:r>
              <a:rPr lang="en-US" b="1" dirty="0"/>
              <a:t>Climb on Safely / Belay On</a:t>
            </a:r>
          </a:p>
          <a:p>
            <a:r>
              <a:rPr lang="en-US" b="1" dirty="0">
                <a:solidFill>
                  <a:srgbClr val="FF0000"/>
                </a:solidFill>
              </a:rPr>
              <a:t>HAZARDOUS WEATHER TRAINING is REQUIRED </a:t>
            </a:r>
            <a:r>
              <a:rPr lang="en-US" b="1" u="sng" dirty="0">
                <a:solidFill>
                  <a:srgbClr val="FF0000"/>
                </a:solidFill>
              </a:rPr>
              <a:t>EVERY TWO years for Direct Contact Leaders</a:t>
            </a:r>
          </a:p>
          <a:p>
            <a:endParaRPr lang="en-US" dirty="0"/>
          </a:p>
          <a:p>
            <a:endParaRPr lang="en-US" dirty="0"/>
          </a:p>
        </p:txBody>
      </p:sp>
      <p:sp>
        <p:nvSpPr>
          <p:cNvPr id="4" name="Text Placeholder 3">
            <a:extLst>
              <a:ext uri="{FF2B5EF4-FFF2-40B4-BE49-F238E27FC236}">
                <a16:creationId xmlns:a16="http://schemas.microsoft.com/office/drawing/2014/main" id="{27B5ECCB-53F7-F90D-F264-76D68B5E31F4}"/>
              </a:ext>
            </a:extLst>
          </p:cNvPr>
          <p:cNvSpPr>
            <a:spLocks noGrp="1"/>
          </p:cNvSpPr>
          <p:nvPr>
            <p:ph type="body" sz="quarter" idx="14"/>
          </p:nvPr>
        </p:nvSpPr>
        <p:spPr>
          <a:xfrm>
            <a:off x="6381750" y="1494263"/>
            <a:ext cx="5213350" cy="4869961"/>
          </a:xfrm>
        </p:spPr>
        <p:txBody>
          <a:bodyPr>
            <a:normAutofit/>
          </a:bodyPr>
          <a:lstStyle/>
          <a:p>
            <a:r>
              <a:rPr lang="en-US" b="1" dirty="0"/>
              <a:t>Shooting Sports</a:t>
            </a:r>
          </a:p>
          <a:p>
            <a:r>
              <a:rPr lang="en-US" b="1" dirty="0"/>
              <a:t>Motorized Vehicles</a:t>
            </a:r>
          </a:p>
          <a:p>
            <a:r>
              <a:rPr lang="en-US" b="1" dirty="0"/>
              <a:t>Chemicals/Fuels</a:t>
            </a:r>
          </a:p>
          <a:p>
            <a:r>
              <a:rPr lang="en-US" b="1" dirty="0"/>
              <a:t>Power Tools</a:t>
            </a:r>
          </a:p>
          <a:p>
            <a:r>
              <a:rPr lang="en-US" b="1" dirty="0"/>
              <a:t>Eating Contests</a:t>
            </a:r>
          </a:p>
          <a:p>
            <a:r>
              <a:rPr lang="en-US" b="1" dirty="0"/>
              <a:t>Sports competitions</a:t>
            </a:r>
          </a:p>
          <a:p>
            <a:r>
              <a:rPr lang="en-US" b="1" dirty="0"/>
              <a:t>PPE and First Aid/Medical Information</a:t>
            </a:r>
          </a:p>
          <a:p>
            <a:r>
              <a:rPr lang="en-US" b="1" dirty="0"/>
              <a:t>Allergies!</a:t>
            </a:r>
          </a:p>
          <a:p>
            <a:r>
              <a:rPr lang="en-US" b="1" dirty="0">
                <a:solidFill>
                  <a:srgbClr val="FF0000"/>
                </a:solidFill>
              </a:rPr>
              <a:t>TAKE A SAFETY PAUSE</a:t>
            </a:r>
          </a:p>
          <a:p>
            <a:r>
              <a:rPr lang="en-US" b="1" dirty="0">
                <a:solidFill>
                  <a:srgbClr val="FF0000"/>
                </a:solidFill>
              </a:rPr>
              <a:t>Incident Reporting</a:t>
            </a:r>
          </a:p>
        </p:txBody>
      </p:sp>
    </p:spTree>
    <p:extLst>
      <p:ext uri="{BB962C8B-B14F-4D97-AF65-F5344CB8AC3E}">
        <p14:creationId xmlns:p14="http://schemas.microsoft.com/office/powerpoint/2010/main" val="30521964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3014D-C462-7CCF-D325-ABA48840367E}"/>
              </a:ext>
            </a:extLst>
          </p:cNvPr>
          <p:cNvSpPr>
            <a:spLocks noGrp="1"/>
          </p:cNvSpPr>
          <p:nvPr>
            <p:ph type="title"/>
          </p:nvPr>
        </p:nvSpPr>
        <p:spPr>
          <a:xfrm>
            <a:off x="429767" y="294248"/>
            <a:ext cx="11164825" cy="664757"/>
          </a:xfrm>
        </p:spPr>
        <p:txBody>
          <a:bodyPr/>
          <a:lstStyle/>
          <a:p>
            <a:pPr algn="ctr"/>
            <a:r>
              <a:rPr lang="en-US" dirty="0"/>
              <a:t>Back Country and High Adventure </a:t>
            </a:r>
            <a:r>
              <a:rPr lang="en-US" sz="1400" dirty="0"/>
              <a:t>(</a:t>
            </a:r>
            <a:r>
              <a:rPr lang="en-US" sz="1400" i="1" dirty="0" err="1"/>
              <a:t>PowderHorn</a:t>
            </a:r>
            <a:r>
              <a:rPr lang="en-US" sz="1400" dirty="0"/>
              <a:t>)</a:t>
            </a:r>
            <a:endParaRPr lang="en-US" dirty="0"/>
          </a:p>
        </p:txBody>
      </p:sp>
      <p:sp>
        <p:nvSpPr>
          <p:cNvPr id="3" name="Text Placeholder 2">
            <a:extLst>
              <a:ext uri="{FF2B5EF4-FFF2-40B4-BE49-F238E27FC236}">
                <a16:creationId xmlns:a16="http://schemas.microsoft.com/office/drawing/2014/main" id="{EF7AA634-E213-2821-773E-49F8B0620E74}"/>
              </a:ext>
            </a:extLst>
          </p:cNvPr>
          <p:cNvSpPr>
            <a:spLocks noGrp="1"/>
          </p:cNvSpPr>
          <p:nvPr>
            <p:ph type="body" sz="quarter" idx="13"/>
          </p:nvPr>
        </p:nvSpPr>
        <p:spPr>
          <a:xfrm>
            <a:off x="430213" y="1070518"/>
            <a:ext cx="5211762" cy="5293707"/>
          </a:xfrm>
        </p:spPr>
        <p:txBody>
          <a:bodyPr>
            <a:normAutofit/>
          </a:bodyPr>
          <a:lstStyle/>
          <a:p>
            <a:r>
              <a:rPr lang="en-US" dirty="0"/>
              <a:t>Astronomy</a:t>
            </a:r>
          </a:p>
          <a:p>
            <a:r>
              <a:rPr lang="en-US" dirty="0"/>
              <a:t>Backpacking</a:t>
            </a:r>
          </a:p>
          <a:p>
            <a:r>
              <a:rPr lang="en-US" dirty="0"/>
              <a:t>Canoeing/Kayaking</a:t>
            </a:r>
          </a:p>
          <a:p>
            <a:r>
              <a:rPr lang="en-US" dirty="0"/>
              <a:t>Cave Exploring</a:t>
            </a:r>
          </a:p>
          <a:p>
            <a:r>
              <a:rPr lang="en-US" dirty="0"/>
              <a:t>Challenge Events/COPE</a:t>
            </a:r>
          </a:p>
          <a:p>
            <a:r>
              <a:rPr lang="en-US" dirty="0"/>
              <a:t>Climbing/Rappelling</a:t>
            </a:r>
          </a:p>
          <a:p>
            <a:r>
              <a:rPr lang="en-US" dirty="0"/>
              <a:t>Conservation</a:t>
            </a:r>
          </a:p>
          <a:p>
            <a:r>
              <a:rPr lang="en-US" dirty="0"/>
              <a:t>Cycling/Mountain Biking </a:t>
            </a:r>
          </a:p>
          <a:p>
            <a:r>
              <a:rPr lang="en-US" dirty="0"/>
              <a:t>Emergency Preparedness</a:t>
            </a:r>
          </a:p>
          <a:p>
            <a:r>
              <a:rPr lang="en-US" dirty="0"/>
              <a:t>Equestrian</a:t>
            </a:r>
          </a:p>
          <a:p>
            <a:r>
              <a:rPr lang="en-US" dirty="0"/>
              <a:t>Expedition Planning</a:t>
            </a:r>
          </a:p>
        </p:txBody>
      </p:sp>
      <p:sp>
        <p:nvSpPr>
          <p:cNvPr id="4" name="Text Placeholder 3">
            <a:extLst>
              <a:ext uri="{FF2B5EF4-FFF2-40B4-BE49-F238E27FC236}">
                <a16:creationId xmlns:a16="http://schemas.microsoft.com/office/drawing/2014/main" id="{06C76EA4-4353-2CA6-73C0-468CCEEC1C5B}"/>
              </a:ext>
            </a:extLst>
          </p:cNvPr>
          <p:cNvSpPr>
            <a:spLocks noGrp="1"/>
          </p:cNvSpPr>
          <p:nvPr>
            <p:ph type="body" sz="quarter" idx="14"/>
          </p:nvPr>
        </p:nvSpPr>
        <p:spPr>
          <a:xfrm>
            <a:off x="6381750" y="1070517"/>
            <a:ext cx="5213350" cy="5293707"/>
          </a:xfrm>
        </p:spPr>
        <p:txBody>
          <a:bodyPr>
            <a:normAutofit/>
          </a:bodyPr>
          <a:lstStyle/>
          <a:p>
            <a:r>
              <a:rPr lang="en-US" dirty="0"/>
              <a:t>Fishing</a:t>
            </a:r>
          </a:p>
          <a:p>
            <a:r>
              <a:rPr lang="en-US" dirty="0"/>
              <a:t>Geocaching</a:t>
            </a:r>
          </a:p>
          <a:p>
            <a:r>
              <a:rPr lang="en-US" dirty="0"/>
              <a:t>Hunting</a:t>
            </a:r>
          </a:p>
          <a:p>
            <a:r>
              <a:rPr lang="en-US" dirty="0"/>
              <a:t>Orienteering</a:t>
            </a:r>
          </a:p>
          <a:p>
            <a:r>
              <a:rPr lang="en-US" dirty="0"/>
              <a:t>Outdoor Living History</a:t>
            </a:r>
          </a:p>
          <a:p>
            <a:r>
              <a:rPr lang="en-US" dirty="0"/>
              <a:t>Plants and Wildlife/Ecology</a:t>
            </a:r>
          </a:p>
          <a:p>
            <a:r>
              <a:rPr lang="en-US" dirty="0"/>
              <a:t>Scuba and/or Snorkeling</a:t>
            </a:r>
          </a:p>
          <a:p>
            <a:r>
              <a:rPr lang="en-US" dirty="0"/>
              <a:t>Shooting Sports</a:t>
            </a:r>
          </a:p>
          <a:p>
            <a:r>
              <a:rPr lang="en-US" dirty="0"/>
              <a:t>Small-Boat Sailing/Sailboarding </a:t>
            </a:r>
          </a:p>
          <a:p>
            <a:r>
              <a:rPr lang="en-US" dirty="0"/>
              <a:t>Wilderness Survival</a:t>
            </a:r>
          </a:p>
          <a:p>
            <a:r>
              <a:rPr lang="en-US" dirty="0"/>
              <a:t>Winter Sports</a:t>
            </a:r>
          </a:p>
        </p:txBody>
      </p:sp>
    </p:spTree>
    <p:extLst>
      <p:ext uri="{BB962C8B-B14F-4D97-AF65-F5344CB8AC3E}">
        <p14:creationId xmlns:p14="http://schemas.microsoft.com/office/powerpoint/2010/main" val="8313292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60AAB8B-6B24-C7FA-DD13-2554DD0C18F3}"/>
              </a:ext>
            </a:extLst>
          </p:cNvPr>
          <p:cNvSpPr>
            <a:spLocks noGrp="1"/>
          </p:cNvSpPr>
          <p:nvPr>
            <p:ph type="title"/>
          </p:nvPr>
        </p:nvSpPr>
        <p:spPr>
          <a:xfrm>
            <a:off x="429767" y="294248"/>
            <a:ext cx="5792613" cy="958480"/>
          </a:xfrm>
        </p:spPr>
        <p:txBody>
          <a:bodyPr>
            <a:normAutofit fontScale="90000"/>
          </a:bodyPr>
          <a:lstStyle/>
          <a:p>
            <a:r>
              <a:rPr lang="en-US" dirty="0"/>
              <a:t>Back Country High Adventure</a:t>
            </a:r>
          </a:p>
        </p:txBody>
      </p:sp>
      <p:sp>
        <p:nvSpPr>
          <p:cNvPr id="6" name="Content Placeholder 5">
            <a:extLst>
              <a:ext uri="{FF2B5EF4-FFF2-40B4-BE49-F238E27FC236}">
                <a16:creationId xmlns:a16="http://schemas.microsoft.com/office/drawing/2014/main" id="{26A3C00C-C16A-A347-8BA7-AB37EE34E90F}"/>
              </a:ext>
            </a:extLst>
          </p:cNvPr>
          <p:cNvSpPr>
            <a:spLocks noGrp="1"/>
          </p:cNvSpPr>
          <p:nvPr>
            <p:ph type="body" sz="quarter" idx="13"/>
          </p:nvPr>
        </p:nvSpPr>
        <p:spPr>
          <a:xfrm>
            <a:off x="430213" y="1661532"/>
            <a:ext cx="5211762" cy="4702693"/>
          </a:xfrm>
        </p:spPr>
        <p:txBody>
          <a:bodyPr>
            <a:normAutofit/>
          </a:bodyPr>
          <a:lstStyle/>
          <a:p>
            <a:r>
              <a:rPr lang="en-US" dirty="0"/>
              <a:t>Preparation</a:t>
            </a:r>
          </a:p>
          <a:p>
            <a:pPr lvl="1"/>
            <a:r>
              <a:rPr lang="en-US" dirty="0"/>
              <a:t>How long (weekends to days)</a:t>
            </a:r>
          </a:p>
          <a:p>
            <a:pPr lvl="1"/>
            <a:r>
              <a:rPr lang="en-US" dirty="0"/>
              <a:t>How far</a:t>
            </a:r>
          </a:p>
          <a:p>
            <a:pPr lvl="1"/>
            <a:r>
              <a:rPr lang="en-US" dirty="0"/>
              <a:t>Supplies/Equipment</a:t>
            </a:r>
          </a:p>
          <a:p>
            <a:pPr lvl="1"/>
            <a:r>
              <a:rPr lang="en-US" dirty="0"/>
              <a:t>Wilderness First Aid</a:t>
            </a:r>
          </a:p>
          <a:p>
            <a:pPr lvl="1"/>
            <a:r>
              <a:rPr lang="en-US" dirty="0"/>
              <a:t>Leave No Trace</a:t>
            </a:r>
          </a:p>
          <a:p>
            <a:pPr lvl="1"/>
            <a:r>
              <a:rPr lang="en-US" dirty="0"/>
              <a:t>Wilderness Survival</a:t>
            </a:r>
          </a:p>
          <a:p>
            <a:pPr lvl="1"/>
            <a:r>
              <a:rPr lang="en-US" dirty="0"/>
              <a:t>Training</a:t>
            </a:r>
          </a:p>
          <a:p>
            <a:pPr lvl="1"/>
            <a:endParaRPr lang="en-US" dirty="0"/>
          </a:p>
          <a:p>
            <a:pPr lvl="1"/>
            <a:endParaRPr lang="en-US" dirty="0"/>
          </a:p>
          <a:p>
            <a:pPr lvl="1"/>
            <a:endParaRPr lang="en-US" dirty="0"/>
          </a:p>
        </p:txBody>
      </p:sp>
      <p:sp>
        <p:nvSpPr>
          <p:cNvPr id="7" name="Text Placeholder 6">
            <a:extLst>
              <a:ext uri="{FF2B5EF4-FFF2-40B4-BE49-F238E27FC236}">
                <a16:creationId xmlns:a16="http://schemas.microsoft.com/office/drawing/2014/main" id="{15A1CCEA-6792-565B-A521-131AD0BA02AB}"/>
              </a:ext>
            </a:extLst>
          </p:cNvPr>
          <p:cNvSpPr>
            <a:spLocks noGrp="1"/>
          </p:cNvSpPr>
          <p:nvPr>
            <p:ph type="body" sz="quarter" idx="14"/>
          </p:nvPr>
        </p:nvSpPr>
        <p:spPr>
          <a:xfrm>
            <a:off x="6381750" y="557561"/>
            <a:ext cx="5213350" cy="5806663"/>
          </a:xfrm>
        </p:spPr>
        <p:txBody>
          <a:bodyPr/>
          <a:lstStyle/>
          <a:p>
            <a:r>
              <a:rPr lang="en-US" dirty="0"/>
              <a:t>Where:</a:t>
            </a:r>
          </a:p>
          <a:p>
            <a:pPr lvl="1"/>
            <a:r>
              <a:rPr lang="en-US" dirty="0"/>
              <a:t>Philmont (10 days)</a:t>
            </a:r>
          </a:p>
          <a:p>
            <a:pPr lvl="1"/>
            <a:r>
              <a:rPr lang="en-US" dirty="0" err="1"/>
              <a:t>SeaBase</a:t>
            </a:r>
            <a:endParaRPr lang="en-US" dirty="0"/>
          </a:p>
          <a:p>
            <a:pPr lvl="1"/>
            <a:r>
              <a:rPr lang="en-US" dirty="0"/>
              <a:t>Northern Tier</a:t>
            </a:r>
          </a:p>
          <a:p>
            <a:pPr lvl="1"/>
            <a:r>
              <a:rPr lang="en-US" dirty="0"/>
              <a:t>Alaska or OPTIK</a:t>
            </a:r>
          </a:p>
          <a:p>
            <a:pPr lvl="1"/>
            <a:r>
              <a:rPr lang="en-US" dirty="0"/>
              <a:t>Canada</a:t>
            </a:r>
          </a:p>
          <a:p>
            <a:pPr lvl="1"/>
            <a:r>
              <a:rPr lang="en-US" dirty="0"/>
              <a:t>Appalachian Trail (weekends to months)</a:t>
            </a:r>
          </a:p>
          <a:p>
            <a:pPr lvl="2"/>
            <a:r>
              <a:rPr lang="en-US" dirty="0"/>
              <a:t>Mt. Tammany, Worthington State Forest (Mohican Outdoor Center)</a:t>
            </a:r>
          </a:p>
          <a:p>
            <a:pPr lvl="2"/>
            <a:r>
              <a:rPr lang="en-US" dirty="0"/>
              <a:t>Hawk Mountain </a:t>
            </a:r>
          </a:p>
          <a:p>
            <a:pPr lvl="1"/>
            <a:r>
              <a:rPr lang="en-US" dirty="0"/>
              <a:t>Batona Trail (NJ), several days</a:t>
            </a:r>
          </a:p>
          <a:p>
            <a:pPr lvl="1"/>
            <a:r>
              <a:rPr lang="en-US" dirty="0"/>
              <a:t>Horseshoe Trail (140 miles)</a:t>
            </a:r>
          </a:p>
          <a:p>
            <a:pPr lvl="1"/>
            <a:r>
              <a:rPr lang="en-US" dirty="0"/>
              <a:t>Ricketts Glen</a:t>
            </a:r>
          </a:p>
          <a:p>
            <a:pPr lvl="1"/>
            <a:r>
              <a:rPr lang="en-US" dirty="0"/>
              <a:t>Loyalsock (16 miles)</a:t>
            </a:r>
          </a:p>
          <a:p>
            <a:pPr lvl="1"/>
            <a:r>
              <a:rPr lang="en-US" dirty="0"/>
              <a:t>Old Loggers Path</a:t>
            </a:r>
          </a:p>
          <a:p>
            <a:pPr lvl="1"/>
            <a:r>
              <a:rPr lang="en-US" dirty="0"/>
              <a:t>Columbia to Falmouth (Lancaster County)</a:t>
            </a:r>
          </a:p>
          <a:p>
            <a:endParaRPr lang="en-US" dirty="0"/>
          </a:p>
        </p:txBody>
      </p:sp>
    </p:spTree>
    <p:extLst>
      <p:ext uri="{BB962C8B-B14F-4D97-AF65-F5344CB8AC3E}">
        <p14:creationId xmlns:p14="http://schemas.microsoft.com/office/powerpoint/2010/main" val="1282328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9F1FC-D8DC-7C23-62A4-C2DB2DA73536}"/>
              </a:ext>
            </a:extLst>
          </p:cNvPr>
          <p:cNvSpPr>
            <a:spLocks noGrp="1"/>
          </p:cNvSpPr>
          <p:nvPr>
            <p:ph type="title"/>
          </p:nvPr>
        </p:nvSpPr>
        <p:spPr/>
        <p:txBody>
          <a:bodyPr/>
          <a:lstStyle/>
          <a:p>
            <a:pPr algn="ctr"/>
            <a:r>
              <a:rPr lang="en-US" dirty="0"/>
              <a:t>Biking/Mountain Biking</a:t>
            </a:r>
          </a:p>
        </p:txBody>
      </p:sp>
      <p:sp>
        <p:nvSpPr>
          <p:cNvPr id="4" name="Text Placeholder 3">
            <a:extLst>
              <a:ext uri="{FF2B5EF4-FFF2-40B4-BE49-F238E27FC236}">
                <a16:creationId xmlns:a16="http://schemas.microsoft.com/office/drawing/2014/main" id="{B4C64394-C71B-E00B-5792-6B9950D30A3A}"/>
              </a:ext>
            </a:extLst>
          </p:cNvPr>
          <p:cNvSpPr>
            <a:spLocks noGrp="1"/>
          </p:cNvSpPr>
          <p:nvPr>
            <p:ph type="body" sz="quarter" idx="13"/>
          </p:nvPr>
        </p:nvSpPr>
        <p:spPr>
          <a:xfrm>
            <a:off x="430213" y="1483112"/>
            <a:ext cx="5211762" cy="4881113"/>
          </a:xfrm>
        </p:spPr>
        <p:txBody>
          <a:bodyPr>
            <a:normAutofit lnSpcReduction="10000"/>
          </a:bodyPr>
          <a:lstStyle/>
          <a:p>
            <a:r>
              <a:rPr lang="en-US" dirty="0"/>
              <a:t>GAP trail and C&amp;O Canal Towpath</a:t>
            </a:r>
          </a:p>
          <a:p>
            <a:pPr lvl="1"/>
            <a:r>
              <a:rPr lang="en-US" dirty="0"/>
              <a:t>335 miles in total</a:t>
            </a:r>
          </a:p>
          <a:p>
            <a:pPr lvl="1"/>
            <a:r>
              <a:rPr lang="en-US" dirty="0"/>
              <a:t>6 to 7 days.</a:t>
            </a:r>
          </a:p>
          <a:p>
            <a:pPr lvl="1"/>
            <a:r>
              <a:rPr lang="en-US" dirty="0"/>
              <a:t>Great views.</a:t>
            </a:r>
          </a:p>
          <a:p>
            <a:pPr lvl="1"/>
            <a:r>
              <a:rPr lang="en-US" dirty="0"/>
              <a:t>Access to towns</a:t>
            </a:r>
          </a:p>
          <a:p>
            <a:r>
              <a:rPr lang="en-US" dirty="0"/>
              <a:t>D&amp;L trail, Jim Thorpe to White Haven and into Lehigh River, Easton to the Del River Canal towpath</a:t>
            </a:r>
          </a:p>
          <a:p>
            <a:r>
              <a:rPr lang="en-US" dirty="0"/>
              <a:t>Cape May Shoreline ride (46 miles)</a:t>
            </a:r>
          </a:p>
          <a:p>
            <a:pPr lvl="1"/>
            <a:r>
              <a:rPr lang="en-US" dirty="0">
                <a:hlinkClick r:id="rId3"/>
              </a:rPr>
              <a:t>https://www.nj.gov/transportation/commuter/bike/application3/geospatialpdf/TheCapeMayShorelineRide-geo.pdf</a:t>
            </a:r>
            <a:endParaRPr lang="en-US" dirty="0"/>
          </a:p>
          <a:p>
            <a:pPr lvl="1"/>
            <a:r>
              <a:rPr lang="en-US" dirty="0"/>
              <a:t>Not too far from </a:t>
            </a:r>
            <a:r>
              <a:rPr lang="en-US" dirty="0" err="1"/>
              <a:t>Belleplain</a:t>
            </a:r>
            <a:r>
              <a:rPr lang="en-US" dirty="0"/>
              <a:t> State Forest.</a:t>
            </a:r>
          </a:p>
          <a:p>
            <a:pPr lvl="1"/>
            <a:r>
              <a:rPr lang="en-US" dirty="0"/>
              <a:t>Coast Guard Station (TRACEN)</a:t>
            </a:r>
          </a:p>
          <a:p>
            <a:endParaRPr lang="en-US" dirty="0"/>
          </a:p>
          <a:p>
            <a:pPr lvl="1"/>
            <a:endParaRPr lang="en-US" dirty="0"/>
          </a:p>
        </p:txBody>
      </p:sp>
      <p:sp>
        <p:nvSpPr>
          <p:cNvPr id="5" name="Text Placeholder 4">
            <a:extLst>
              <a:ext uri="{FF2B5EF4-FFF2-40B4-BE49-F238E27FC236}">
                <a16:creationId xmlns:a16="http://schemas.microsoft.com/office/drawing/2014/main" id="{8CD041E9-74A5-A796-5437-5C0846F750E4}"/>
              </a:ext>
            </a:extLst>
          </p:cNvPr>
          <p:cNvSpPr>
            <a:spLocks noGrp="1"/>
          </p:cNvSpPr>
          <p:nvPr>
            <p:ph type="body" sz="quarter" idx="14"/>
          </p:nvPr>
        </p:nvSpPr>
        <p:spPr>
          <a:xfrm>
            <a:off x="6381750" y="1594624"/>
            <a:ext cx="5213350" cy="4769600"/>
          </a:xfrm>
        </p:spPr>
        <p:txBody>
          <a:bodyPr>
            <a:normAutofit fontScale="85000" lnSpcReduction="10000"/>
          </a:bodyPr>
          <a:lstStyle/>
          <a:p>
            <a:r>
              <a:rPr lang="en-US" dirty="0"/>
              <a:t>Hudson Bike Loop</a:t>
            </a:r>
          </a:p>
          <a:p>
            <a:pPr lvl="1"/>
            <a:r>
              <a:rPr lang="en-US" dirty="0">
                <a:hlinkClick r:id="rId4"/>
              </a:rPr>
              <a:t>https://visitnj.org/hudson-bike-loop</a:t>
            </a:r>
            <a:endParaRPr lang="en-US" dirty="0"/>
          </a:p>
          <a:p>
            <a:r>
              <a:rPr lang="en-US" dirty="0"/>
              <a:t>Henry Hudson Trail</a:t>
            </a:r>
          </a:p>
          <a:p>
            <a:pPr lvl="1"/>
            <a:r>
              <a:rPr lang="en-US" dirty="0">
                <a:hlinkClick r:id="rId5"/>
              </a:rPr>
              <a:t>https://www.co.monmouth.nj.us/documents/130/Henry-Hudson-Trail-ADA-Final-2022.pdf</a:t>
            </a:r>
            <a:endParaRPr lang="en-US" dirty="0"/>
          </a:p>
          <a:p>
            <a:pPr lvl="1"/>
            <a:r>
              <a:rPr lang="en-US" dirty="0"/>
              <a:t>24 miles, connects to Sandy Hook</a:t>
            </a:r>
          </a:p>
          <a:p>
            <a:r>
              <a:rPr lang="en-US" dirty="0" err="1"/>
              <a:t>D@Raritan</a:t>
            </a:r>
            <a:r>
              <a:rPr lang="en-US" dirty="0"/>
              <a:t> Canal State Park (Wash. Crossing St. P)</a:t>
            </a:r>
          </a:p>
          <a:p>
            <a:pPr lvl="1"/>
            <a:r>
              <a:rPr lang="en-US" dirty="0">
                <a:hlinkClick r:id="rId6"/>
              </a:rPr>
              <a:t>https://dandrcanal.org/trails</a:t>
            </a:r>
            <a:endParaRPr lang="en-US" dirty="0"/>
          </a:p>
          <a:p>
            <a:r>
              <a:rPr lang="en-US" dirty="0"/>
              <a:t>NJ Bike Trails</a:t>
            </a:r>
          </a:p>
          <a:p>
            <a:pPr lvl="1"/>
            <a:r>
              <a:rPr lang="en-US" dirty="0">
                <a:hlinkClick r:id="rId7"/>
              </a:rPr>
              <a:t>https://visitnj.org/article/great-places-to-ride-bikes-new-jersey?gad_source=1&amp;gad_campaignid=22843483373&amp;gbraid=0AAAAADr9igcY1FcV1c6g6iMPxgdmgj0R4&amp;gclid=Cj0KCQjw9obIBhCAARIsAGHm1mQ6z-wkaZnTdypYTauseG8zuCAMz29ihKZzT-TzXoeNhQ8UNmXflKUaAnoIEALw_wcB</a:t>
            </a:r>
            <a:endParaRPr lang="en-US" dirty="0"/>
          </a:p>
          <a:p>
            <a:pPr marL="228600" lvl="1" indent="0">
              <a:buNone/>
            </a:pPr>
            <a:endParaRPr lang="en-US" dirty="0"/>
          </a:p>
          <a:p>
            <a:endParaRPr lang="en-US" dirty="0"/>
          </a:p>
          <a:p>
            <a:pPr lvl="1"/>
            <a:endParaRPr lang="en-US" dirty="0"/>
          </a:p>
        </p:txBody>
      </p:sp>
    </p:spTree>
    <p:extLst>
      <p:ext uri="{BB962C8B-B14F-4D97-AF65-F5344CB8AC3E}">
        <p14:creationId xmlns:p14="http://schemas.microsoft.com/office/powerpoint/2010/main" val="29401694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DB39E9C-BE64-DDFB-C643-8122C126C689}"/>
              </a:ext>
            </a:extLst>
          </p:cNvPr>
          <p:cNvPicPr>
            <a:picLocks noChangeAspect="1"/>
          </p:cNvPicPr>
          <p:nvPr/>
        </p:nvPicPr>
        <p:blipFill>
          <a:blip r:embed="rId2"/>
          <a:stretch>
            <a:fillRect/>
          </a:stretch>
        </p:blipFill>
        <p:spPr>
          <a:xfrm>
            <a:off x="2044908" y="0"/>
            <a:ext cx="8102184" cy="6858000"/>
          </a:xfrm>
          <a:prstGeom prst="rect">
            <a:avLst/>
          </a:prstGeom>
        </p:spPr>
      </p:pic>
    </p:spTree>
    <p:extLst>
      <p:ext uri="{BB962C8B-B14F-4D97-AF65-F5344CB8AC3E}">
        <p14:creationId xmlns:p14="http://schemas.microsoft.com/office/powerpoint/2010/main" val="5339243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68A8D-0C7A-EEA7-05BE-C56F4961FB7D}"/>
              </a:ext>
            </a:extLst>
          </p:cNvPr>
          <p:cNvSpPr>
            <a:spLocks noGrp="1"/>
          </p:cNvSpPr>
          <p:nvPr>
            <p:ph type="title"/>
          </p:nvPr>
        </p:nvSpPr>
        <p:spPr/>
        <p:txBody>
          <a:bodyPr>
            <a:normAutofit fontScale="90000"/>
          </a:bodyPr>
          <a:lstStyle/>
          <a:p>
            <a:pPr algn="ctr"/>
            <a:r>
              <a:rPr lang="en-US" dirty="0"/>
              <a:t>Resources and Places for Consideration in the Region</a:t>
            </a:r>
            <a:br>
              <a:rPr lang="en-US" dirty="0"/>
            </a:br>
            <a:endParaRPr lang="en-US" dirty="0"/>
          </a:p>
        </p:txBody>
      </p:sp>
      <p:sp>
        <p:nvSpPr>
          <p:cNvPr id="3" name="Text Placeholder 2">
            <a:extLst>
              <a:ext uri="{FF2B5EF4-FFF2-40B4-BE49-F238E27FC236}">
                <a16:creationId xmlns:a16="http://schemas.microsoft.com/office/drawing/2014/main" id="{BDA52135-5101-033F-7BBA-35F87163D6CC}"/>
              </a:ext>
            </a:extLst>
          </p:cNvPr>
          <p:cNvSpPr>
            <a:spLocks noGrp="1"/>
          </p:cNvSpPr>
          <p:nvPr>
            <p:ph type="body" sz="quarter" idx="13"/>
          </p:nvPr>
        </p:nvSpPr>
        <p:spPr>
          <a:xfrm>
            <a:off x="430213" y="1137424"/>
            <a:ext cx="5211762" cy="5226801"/>
          </a:xfrm>
        </p:spPr>
        <p:txBody>
          <a:bodyPr>
            <a:normAutofit fontScale="85000" lnSpcReduction="10000"/>
          </a:bodyPr>
          <a:lstStyle/>
          <a:p>
            <a:r>
              <a:rPr lang="en-US" dirty="0">
                <a:hlinkClick r:id="rId2"/>
              </a:rPr>
              <a:t>https://www.visitpa.com/</a:t>
            </a:r>
            <a:endParaRPr lang="en-US" dirty="0"/>
          </a:p>
          <a:p>
            <a:r>
              <a:rPr lang="en-US" dirty="0">
                <a:hlinkClick r:id="rId3"/>
              </a:rPr>
              <a:t>HTTPS://www.visitnj.org</a:t>
            </a:r>
            <a:endParaRPr lang="en-US" dirty="0"/>
          </a:p>
          <a:p>
            <a:r>
              <a:rPr lang="en-US" dirty="0"/>
              <a:t>Cooperstown, NY</a:t>
            </a:r>
          </a:p>
          <a:p>
            <a:r>
              <a:rPr lang="en-US" dirty="0"/>
              <a:t>Gettysburg</a:t>
            </a:r>
          </a:p>
          <a:p>
            <a:r>
              <a:rPr lang="en-US" dirty="0"/>
              <a:t>Monmouth Battlefield</a:t>
            </a:r>
          </a:p>
          <a:p>
            <a:r>
              <a:rPr lang="en-US" dirty="0"/>
              <a:t>Washington Crossing/Trenton Barracks</a:t>
            </a:r>
          </a:p>
          <a:p>
            <a:r>
              <a:rPr lang="en-US" dirty="0"/>
              <a:t>Fort Mott, Fort Delaware</a:t>
            </a:r>
          </a:p>
          <a:p>
            <a:r>
              <a:rPr lang="en-US" dirty="0"/>
              <a:t>Fort Necessity</a:t>
            </a:r>
          </a:p>
          <a:p>
            <a:r>
              <a:rPr lang="en-US" dirty="0"/>
              <a:t>Moravian Tile Works</a:t>
            </a:r>
          </a:p>
          <a:p>
            <a:r>
              <a:rPr lang="en-US" dirty="0"/>
              <a:t>Hawk Mountain</a:t>
            </a:r>
          </a:p>
          <a:p>
            <a:r>
              <a:rPr lang="en-US" dirty="0"/>
              <a:t>Crayola Museum</a:t>
            </a:r>
          </a:p>
          <a:p>
            <a:r>
              <a:rPr lang="en-US" dirty="0"/>
              <a:t>Wildwood Air museum also Air Victory Museum in Lumberton</a:t>
            </a:r>
          </a:p>
          <a:p>
            <a:r>
              <a:rPr lang="en-US" dirty="0"/>
              <a:t>Edelman Fossil Park (Rowan Univ)	</a:t>
            </a:r>
          </a:p>
          <a:p>
            <a:endParaRPr lang="en-US" dirty="0"/>
          </a:p>
        </p:txBody>
      </p:sp>
      <p:sp>
        <p:nvSpPr>
          <p:cNvPr id="4" name="Text Placeholder 3">
            <a:extLst>
              <a:ext uri="{FF2B5EF4-FFF2-40B4-BE49-F238E27FC236}">
                <a16:creationId xmlns:a16="http://schemas.microsoft.com/office/drawing/2014/main" id="{EC00B6DA-F4C2-3D32-C0BA-F519BBC1957F}"/>
              </a:ext>
            </a:extLst>
          </p:cNvPr>
          <p:cNvSpPr>
            <a:spLocks noGrp="1"/>
          </p:cNvSpPr>
          <p:nvPr>
            <p:ph type="body" sz="quarter" idx="14"/>
          </p:nvPr>
        </p:nvSpPr>
        <p:spPr>
          <a:xfrm>
            <a:off x="6381750" y="1252728"/>
            <a:ext cx="5213350" cy="5111496"/>
          </a:xfrm>
        </p:spPr>
        <p:txBody>
          <a:bodyPr>
            <a:normAutofit fontScale="85000" lnSpcReduction="20000"/>
          </a:bodyPr>
          <a:lstStyle/>
          <a:p>
            <a:r>
              <a:rPr lang="en-US" dirty="0"/>
              <a:t>Antietam (Sharpsburg, Md)</a:t>
            </a:r>
          </a:p>
          <a:p>
            <a:r>
              <a:rPr lang="en-US" dirty="0"/>
              <a:t>Manassas/Bull Run (Virginia)</a:t>
            </a:r>
          </a:p>
          <a:p>
            <a:r>
              <a:rPr lang="en-US" dirty="0"/>
              <a:t>Harpers Ferry</a:t>
            </a:r>
          </a:p>
          <a:p>
            <a:r>
              <a:rPr lang="en-US" dirty="0"/>
              <a:t>Fort McHenry</a:t>
            </a:r>
          </a:p>
          <a:p>
            <a:r>
              <a:rPr lang="en-US" dirty="0"/>
              <a:t>NJ Aquarium/Baltimore Aquarium</a:t>
            </a:r>
          </a:p>
          <a:p>
            <a:r>
              <a:rPr lang="en-US" dirty="0"/>
              <a:t>USS NJ Battleship</a:t>
            </a:r>
          </a:p>
          <a:p>
            <a:r>
              <a:rPr lang="en-US" dirty="0"/>
              <a:t>Trenton Planetarium</a:t>
            </a:r>
          </a:p>
          <a:p>
            <a:r>
              <a:rPr lang="en-US" dirty="0"/>
              <a:t>Morey’s Beach Jam, Wildwood</a:t>
            </a:r>
          </a:p>
          <a:p>
            <a:r>
              <a:rPr lang="en-US" dirty="0"/>
              <a:t>Six Flags, </a:t>
            </a:r>
            <a:r>
              <a:rPr lang="en-US" dirty="0" err="1"/>
              <a:t>Knobles</a:t>
            </a:r>
            <a:r>
              <a:rPr lang="en-US" dirty="0"/>
              <a:t>, Dorney Park (Fright Fest)</a:t>
            </a:r>
          </a:p>
          <a:p>
            <a:r>
              <a:rPr lang="en-US" dirty="0"/>
              <a:t>Ellis Island/Statue of Liberty</a:t>
            </a:r>
          </a:p>
          <a:p>
            <a:r>
              <a:rPr lang="en-US" dirty="0"/>
              <a:t>Smithsonian Museums</a:t>
            </a:r>
          </a:p>
          <a:p>
            <a:r>
              <a:rPr lang="en-US" dirty="0"/>
              <a:t>Franklin Institute</a:t>
            </a:r>
          </a:p>
          <a:p>
            <a:r>
              <a:rPr lang="en-US" dirty="0"/>
              <a:t>NY Museums Phil. Museums</a:t>
            </a:r>
          </a:p>
          <a:p>
            <a:r>
              <a:rPr lang="en-US" dirty="0"/>
              <a:t>Annapolis/West Point</a:t>
            </a:r>
          </a:p>
          <a:p>
            <a:endParaRPr lang="en-US" dirty="0"/>
          </a:p>
        </p:txBody>
      </p:sp>
    </p:spTree>
    <p:extLst>
      <p:ext uri="{BB962C8B-B14F-4D97-AF65-F5344CB8AC3E}">
        <p14:creationId xmlns:p14="http://schemas.microsoft.com/office/powerpoint/2010/main" val="3533374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F7921-1C7C-552A-B4F8-2DC4E91B1299}"/>
              </a:ext>
            </a:extLst>
          </p:cNvPr>
          <p:cNvSpPr>
            <a:spLocks noGrp="1"/>
          </p:cNvSpPr>
          <p:nvPr>
            <p:ph type="title"/>
          </p:nvPr>
        </p:nvSpPr>
        <p:spPr>
          <a:xfrm>
            <a:off x="429767" y="294248"/>
            <a:ext cx="11164825" cy="519791"/>
          </a:xfrm>
        </p:spPr>
        <p:txBody>
          <a:bodyPr>
            <a:normAutofit fontScale="90000"/>
          </a:bodyPr>
          <a:lstStyle/>
          <a:p>
            <a:pPr algn="ctr"/>
            <a:r>
              <a:rPr lang="en-US" dirty="0"/>
              <a:t>Engagement:</a:t>
            </a:r>
          </a:p>
        </p:txBody>
      </p:sp>
      <p:sp>
        <p:nvSpPr>
          <p:cNvPr id="3" name="Text Placeholder 2">
            <a:extLst>
              <a:ext uri="{FF2B5EF4-FFF2-40B4-BE49-F238E27FC236}">
                <a16:creationId xmlns:a16="http://schemas.microsoft.com/office/drawing/2014/main" id="{B7D883D7-1F79-D564-DC27-A126E5B6516E}"/>
              </a:ext>
            </a:extLst>
          </p:cNvPr>
          <p:cNvSpPr>
            <a:spLocks noGrp="1"/>
          </p:cNvSpPr>
          <p:nvPr>
            <p:ph type="body" sz="quarter" idx="13"/>
          </p:nvPr>
        </p:nvSpPr>
        <p:spPr>
          <a:xfrm>
            <a:off x="430213" y="1037063"/>
            <a:ext cx="5211762" cy="5327162"/>
          </a:xfrm>
        </p:spPr>
        <p:txBody>
          <a:bodyPr/>
          <a:lstStyle/>
          <a:p>
            <a:endParaRPr lang="en-US" dirty="0"/>
          </a:p>
        </p:txBody>
      </p:sp>
      <p:pic>
        <p:nvPicPr>
          <p:cNvPr id="6" name="Picture 5">
            <a:extLst>
              <a:ext uri="{FF2B5EF4-FFF2-40B4-BE49-F238E27FC236}">
                <a16:creationId xmlns:a16="http://schemas.microsoft.com/office/drawing/2014/main" id="{F0FDD370-C392-8B32-29EE-F4E5DFEF0A68}"/>
              </a:ext>
            </a:extLst>
          </p:cNvPr>
          <p:cNvPicPr>
            <a:picLocks noChangeAspect="1"/>
          </p:cNvPicPr>
          <p:nvPr/>
        </p:nvPicPr>
        <p:blipFill>
          <a:blip r:embed="rId3"/>
          <a:stretch>
            <a:fillRect/>
          </a:stretch>
        </p:blipFill>
        <p:spPr>
          <a:xfrm>
            <a:off x="429767" y="1037063"/>
            <a:ext cx="5338021" cy="5675971"/>
          </a:xfrm>
          <a:prstGeom prst="rect">
            <a:avLst/>
          </a:prstGeom>
        </p:spPr>
      </p:pic>
      <p:pic>
        <p:nvPicPr>
          <p:cNvPr id="8" name="Picture 7">
            <a:extLst>
              <a:ext uri="{FF2B5EF4-FFF2-40B4-BE49-F238E27FC236}">
                <a16:creationId xmlns:a16="http://schemas.microsoft.com/office/drawing/2014/main" id="{33AD52F6-F140-3336-71DA-FC47DBB2427F}"/>
              </a:ext>
            </a:extLst>
          </p:cNvPr>
          <p:cNvPicPr>
            <a:picLocks noChangeAspect="1"/>
          </p:cNvPicPr>
          <p:nvPr/>
        </p:nvPicPr>
        <p:blipFill>
          <a:blip r:embed="rId4"/>
          <a:stretch>
            <a:fillRect/>
          </a:stretch>
        </p:blipFill>
        <p:spPr>
          <a:xfrm>
            <a:off x="6550027" y="1037063"/>
            <a:ext cx="4644536" cy="5407923"/>
          </a:xfrm>
          <a:prstGeom prst="rect">
            <a:avLst/>
          </a:prstGeom>
        </p:spPr>
      </p:pic>
    </p:spTree>
    <p:extLst>
      <p:ext uri="{BB962C8B-B14F-4D97-AF65-F5344CB8AC3E}">
        <p14:creationId xmlns:p14="http://schemas.microsoft.com/office/powerpoint/2010/main" val="29555379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E8B2F-ED1F-F67A-CFCD-CE2B283BD2AA}"/>
              </a:ext>
            </a:extLst>
          </p:cNvPr>
          <p:cNvSpPr>
            <a:spLocks noGrp="1"/>
          </p:cNvSpPr>
          <p:nvPr>
            <p:ph type="title"/>
          </p:nvPr>
        </p:nvSpPr>
        <p:spPr>
          <a:xfrm>
            <a:off x="429767" y="294248"/>
            <a:ext cx="11164825" cy="558453"/>
          </a:xfrm>
        </p:spPr>
        <p:txBody>
          <a:bodyPr/>
          <a:lstStyle/>
          <a:p>
            <a:r>
              <a:rPr lang="en-US" dirty="0"/>
              <a:t>Den Leader Resources</a:t>
            </a:r>
          </a:p>
        </p:txBody>
      </p:sp>
      <p:sp>
        <p:nvSpPr>
          <p:cNvPr id="3" name="Text Placeholder 2">
            <a:extLst>
              <a:ext uri="{FF2B5EF4-FFF2-40B4-BE49-F238E27FC236}">
                <a16:creationId xmlns:a16="http://schemas.microsoft.com/office/drawing/2014/main" id="{68795379-4AB3-98AB-5DA5-502D20D1B7F5}"/>
              </a:ext>
            </a:extLst>
          </p:cNvPr>
          <p:cNvSpPr>
            <a:spLocks noGrp="1"/>
          </p:cNvSpPr>
          <p:nvPr>
            <p:ph type="body" sz="quarter" idx="13"/>
          </p:nvPr>
        </p:nvSpPr>
        <p:spPr>
          <a:xfrm>
            <a:off x="430213" y="1014762"/>
            <a:ext cx="5212304" cy="5349464"/>
          </a:xfrm>
        </p:spPr>
        <p:txBody>
          <a:bodyPr>
            <a:normAutofit lnSpcReduction="10000"/>
          </a:bodyPr>
          <a:lstStyle/>
          <a:p>
            <a:r>
              <a:rPr lang="en-US" dirty="0">
                <a:hlinkClick r:id="rId2"/>
              </a:rPr>
              <a:t>https://www.scouting.org/programs/cub-scouts/leader-resources/den-meeting-resources/</a:t>
            </a:r>
            <a:endParaRPr lang="en-US" dirty="0"/>
          </a:p>
          <a:p>
            <a:r>
              <a:rPr lang="en-US" dirty="0"/>
              <a:t>Scout Life</a:t>
            </a:r>
          </a:p>
          <a:p>
            <a:r>
              <a:rPr lang="en-US" dirty="0"/>
              <a:t>Cub Chat Live</a:t>
            </a:r>
          </a:p>
          <a:p>
            <a:r>
              <a:rPr lang="en-US" dirty="0"/>
              <a:t>Den Leader Tips/ Parts of a Den Meeting</a:t>
            </a:r>
          </a:p>
          <a:p>
            <a:pPr lvl="1"/>
            <a:r>
              <a:rPr lang="en-US" dirty="0">
                <a:hlinkClick r:id="rId2"/>
              </a:rPr>
              <a:t>https://www.scouting.org/programs/cub-scouts/leader-resources/den-meeting-resources/</a:t>
            </a:r>
            <a:endParaRPr lang="en-US" dirty="0"/>
          </a:p>
          <a:p>
            <a:r>
              <a:rPr lang="en-US" dirty="0"/>
              <a:t>Cub Scout Fun &amp; Games</a:t>
            </a:r>
          </a:p>
          <a:p>
            <a:r>
              <a:rPr lang="en-US" dirty="0"/>
              <a:t>For Each Adventure there is a supply list and Directions.</a:t>
            </a:r>
          </a:p>
          <a:p>
            <a:r>
              <a:rPr lang="en-US" dirty="0"/>
              <a:t>Aaron on Scouting</a:t>
            </a:r>
          </a:p>
          <a:p>
            <a:r>
              <a:rPr lang="en-US" dirty="0" err="1"/>
              <a:t>CubChat</a:t>
            </a:r>
            <a:r>
              <a:rPr lang="en-US" dirty="0"/>
              <a:t> Live</a:t>
            </a:r>
          </a:p>
        </p:txBody>
      </p:sp>
      <p:pic>
        <p:nvPicPr>
          <p:cNvPr id="6" name="Picture 5">
            <a:extLst>
              <a:ext uri="{FF2B5EF4-FFF2-40B4-BE49-F238E27FC236}">
                <a16:creationId xmlns:a16="http://schemas.microsoft.com/office/drawing/2014/main" id="{1ECF9CDD-B630-A1D7-B32B-BC8F20E45C14}"/>
              </a:ext>
            </a:extLst>
          </p:cNvPr>
          <p:cNvPicPr>
            <a:picLocks noChangeAspect="1"/>
          </p:cNvPicPr>
          <p:nvPr/>
        </p:nvPicPr>
        <p:blipFill>
          <a:blip r:embed="rId3"/>
          <a:stretch>
            <a:fillRect/>
          </a:stretch>
        </p:blipFill>
        <p:spPr>
          <a:xfrm>
            <a:off x="6096000" y="773488"/>
            <a:ext cx="2353003" cy="3467584"/>
          </a:xfrm>
          <a:prstGeom prst="rect">
            <a:avLst/>
          </a:prstGeom>
        </p:spPr>
      </p:pic>
      <p:pic>
        <p:nvPicPr>
          <p:cNvPr id="8" name="Picture 7">
            <a:extLst>
              <a:ext uri="{FF2B5EF4-FFF2-40B4-BE49-F238E27FC236}">
                <a16:creationId xmlns:a16="http://schemas.microsoft.com/office/drawing/2014/main" id="{FE406C34-E61F-1C1E-AA8B-2B2369101D56}"/>
              </a:ext>
            </a:extLst>
          </p:cNvPr>
          <p:cNvPicPr>
            <a:picLocks noChangeAspect="1"/>
          </p:cNvPicPr>
          <p:nvPr/>
        </p:nvPicPr>
        <p:blipFill>
          <a:blip r:embed="rId4"/>
          <a:stretch>
            <a:fillRect/>
          </a:stretch>
        </p:blipFill>
        <p:spPr>
          <a:xfrm>
            <a:off x="9002836" y="852701"/>
            <a:ext cx="2305372" cy="3591426"/>
          </a:xfrm>
          <a:prstGeom prst="rect">
            <a:avLst/>
          </a:prstGeom>
        </p:spPr>
      </p:pic>
    </p:spTree>
    <p:extLst>
      <p:ext uri="{BB962C8B-B14F-4D97-AF65-F5344CB8AC3E}">
        <p14:creationId xmlns:p14="http://schemas.microsoft.com/office/powerpoint/2010/main" val="21406878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BDD62-E12E-242D-139B-DE26E27F984D}"/>
              </a:ext>
            </a:extLst>
          </p:cNvPr>
          <p:cNvSpPr>
            <a:spLocks noGrp="1"/>
          </p:cNvSpPr>
          <p:nvPr>
            <p:ph type="title"/>
          </p:nvPr>
        </p:nvSpPr>
        <p:spPr>
          <a:xfrm>
            <a:off x="513587" y="305400"/>
            <a:ext cx="11164825" cy="1333830"/>
          </a:xfrm>
        </p:spPr>
        <p:txBody>
          <a:bodyPr>
            <a:normAutofit fontScale="90000"/>
          </a:bodyPr>
          <a:lstStyle/>
          <a:p>
            <a:pPr algn="ctr"/>
            <a:r>
              <a:rPr lang="en-US" dirty="0"/>
              <a:t>CUB SCOUT PROGRAM</a:t>
            </a:r>
            <a:br>
              <a:rPr lang="en-US" dirty="0"/>
            </a:br>
            <a:r>
              <a:rPr lang="en-US" sz="1600" i="1" dirty="0"/>
              <a:t>It’s ALL about the Adventure! Wolf (2</a:t>
            </a:r>
            <a:r>
              <a:rPr lang="en-US" sz="1600" i="1" baseline="30000" dirty="0"/>
              <a:t>nd</a:t>
            </a:r>
            <a:r>
              <a:rPr lang="en-US" sz="1600" i="1" dirty="0"/>
              <a:t> graders)</a:t>
            </a:r>
            <a:r>
              <a:rPr lang="en-US" dirty="0"/>
              <a:t> </a:t>
            </a:r>
            <a:br>
              <a:rPr lang="en-US" dirty="0"/>
            </a:br>
            <a:r>
              <a:rPr lang="en-US" dirty="0"/>
              <a:t>Running with the Pack / Personal Fitness</a:t>
            </a:r>
          </a:p>
        </p:txBody>
      </p:sp>
      <p:sp>
        <p:nvSpPr>
          <p:cNvPr id="3" name="Text Placeholder 2">
            <a:extLst>
              <a:ext uri="{FF2B5EF4-FFF2-40B4-BE49-F238E27FC236}">
                <a16:creationId xmlns:a16="http://schemas.microsoft.com/office/drawing/2014/main" id="{9D0B4739-3B19-E3BB-27AC-7215CABB90D3}"/>
              </a:ext>
            </a:extLst>
          </p:cNvPr>
          <p:cNvSpPr>
            <a:spLocks noGrp="1"/>
          </p:cNvSpPr>
          <p:nvPr>
            <p:ph type="body" sz="quarter" idx="13"/>
          </p:nvPr>
        </p:nvSpPr>
        <p:spPr/>
        <p:txBody>
          <a:bodyPr/>
          <a:lstStyle/>
          <a:p>
            <a:pPr marL="0" indent="0">
              <a:buNone/>
            </a:pPr>
            <a:r>
              <a:rPr lang="en-US" dirty="0"/>
              <a:t>Always a safety comment!</a:t>
            </a:r>
          </a:p>
          <a:p>
            <a:pPr marL="342900" indent="-342900">
              <a:buFont typeface="+mj-lt"/>
              <a:buAutoNum type="arabicPeriod"/>
            </a:pPr>
            <a:r>
              <a:rPr lang="en-US" dirty="0"/>
              <a:t>Tasting Foods (Colors BLECH!)  (Protein/Vegetable/Dairy/Grain)</a:t>
            </a:r>
          </a:p>
          <a:p>
            <a:pPr lvl="1"/>
            <a:r>
              <a:rPr lang="en-US" dirty="0"/>
              <a:t>What do they like?</a:t>
            </a:r>
          </a:p>
          <a:p>
            <a:pPr lvl="1"/>
            <a:r>
              <a:rPr lang="en-US" dirty="0"/>
              <a:t>What don’t they like?</a:t>
            </a:r>
          </a:p>
          <a:p>
            <a:pPr lvl="1"/>
            <a:r>
              <a:rPr lang="en-US" dirty="0"/>
              <a:t>What would make it better?</a:t>
            </a:r>
          </a:p>
          <a:p>
            <a:pPr lvl="1"/>
            <a:r>
              <a:rPr lang="en-US" dirty="0"/>
              <a:t>Fingers vs utensils?</a:t>
            </a:r>
          </a:p>
          <a:p>
            <a:pPr lvl="1"/>
            <a:endParaRPr lang="en-US" dirty="0"/>
          </a:p>
          <a:p>
            <a:pPr lvl="1"/>
            <a:r>
              <a:rPr lang="en-US" dirty="0">
                <a:hlinkClick r:id="rId3"/>
              </a:rPr>
              <a:t>https://www.scouting.org/cub-scout-activities/tasting-colors/</a:t>
            </a:r>
            <a:endParaRPr lang="en-US" dirty="0"/>
          </a:p>
          <a:p>
            <a:pPr lvl="1"/>
            <a:endParaRPr lang="en-US" dirty="0"/>
          </a:p>
          <a:p>
            <a:pPr marL="228600" lvl="1" indent="0">
              <a:buNone/>
            </a:pPr>
            <a:endParaRPr lang="en-US" dirty="0"/>
          </a:p>
        </p:txBody>
      </p:sp>
      <p:sp>
        <p:nvSpPr>
          <p:cNvPr id="4" name="Text Placeholder 3">
            <a:extLst>
              <a:ext uri="{FF2B5EF4-FFF2-40B4-BE49-F238E27FC236}">
                <a16:creationId xmlns:a16="http://schemas.microsoft.com/office/drawing/2014/main" id="{A40E88D9-7379-EE80-6888-831FCFA2201C}"/>
              </a:ext>
            </a:extLst>
          </p:cNvPr>
          <p:cNvSpPr>
            <a:spLocks noGrp="1"/>
          </p:cNvSpPr>
          <p:nvPr>
            <p:ph type="body" sz="quarter" idx="14"/>
          </p:nvPr>
        </p:nvSpPr>
        <p:spPr/>
        <p:txBody>
          <a:bodyPr/>
          <a:lstStyle/>
          <a:p>
            <a:pPr marL="0" indent="0">
              <a:buNone/>
            </a:pPr>
            <a:r>
              <a:rPr lang="en-US" dirty="0"/>
              <a:t>2. Brushing your Teeth</a:t>
            </a:r>
          </a:p>
          <a:p>
            <a:r>
              <a:rPr lang="en-US" dirty="0"/>
              <a:t>Chalk, Brooms</a:t>
            </a:r>
          </a:p>
          <a:p>
            <a:r>
              <a:rPr lang="en-US" dirty="0"/>
              <a:t>Drawing</a:t>
            </a:r>
          </a:p>
          <a:p>
            <a:r>
              <a:rPr lang="en-US" dirty="0"/>
              <a:t>In a sand box</a:t>
            </a:r>
          </a:p>
          <a:p>
            <a:r>
              <a:rPr lang="en-US" dirty="0"/>
              <a:t>BIG Cutouts of teeth or demos from a Dentist</a:t>
            </a:r>
          </a:p>
          <a:p>
            <a:endParaRPr lang="en-US" dirty="0"/>
          </a:p>
        </p:txBody>
      </p:sp>
    </p:spTree>
    <p:extLst>
      <p:ext uri="{BB962C8B-B14F-4D97-AF65-F5344CB8AC3E}">
        <p14:creationId xmlns:p14="http://schemas.microsoft.com/office/powerpoint/2010/main" val="31089881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F8C1F-6012-0DB6-5C6A-DFEF7F38D2FF}"/>
              </a:ext>
            </a:extLst>
          </p:cNvPr>
          <p:cNvSpPr>
            <a:spLocks noGrp="1"/>
          </p:cNvSpPr>
          <p:nvPr>
            <p:ph type="title"/>
          </p:nvPr>
        </p:nvSpPr>
        <p:spPr>
          <a:xfrm>
            <a:off x="429767" y="294248"/>
            <a:ext cx="11164825" cy="1255772"/>
          </a:xfrm>
        </p:spPr>
        <p:txBody>
          <a:bodyPr>
            <a:normAutofit fontScale="90000"/>
          </a:bodyPr>
          <a:lstStyle/>
          <a:p>
            <a:pPr algn="ctr"/>
            <a:r>
              <a:rPr lang="en-US" dirty="0"/>
              <a:t>CUB SCOUT PROGRAM</a:t>
            </a:r>
            <a:br>
              <a:rPr lang="en-US" dirty="0"/>
            </a:br>
            <a:r>
              <a:rPr lang="en-US" sz="1600" i="1" dirty="0"/>
              <a:t>It’s ALL about the Adventure! Wolf (2</a:t>
            </a:r>
            <a:r>
              <a:rPr lang="en-US" sz="1600" i="1" baseline="30000" dirty="0"/>
              <a:t>nd</a:t>
            </a:r>
            <a:r>
              <a:rPr lang="en-US" sz="1600" i="1" dirty="0"/>
              <a:t> graders)</a:t>
            </a:r>
            <a:r>
              <a:rPr lang="en-US" dirty="0"/>
              <a:t> </a:t>
            </a:r>
            <a:br>
              <a:rPr lang="en-US" dirty="0"/>
            </a:br>
            <a:r>
              <a:rPr lang="en-US" dirty="0"/>
              <a:t>Running with the Pack / Personal Fitness</a:t>
            </a:r>
          </a:p>
        </p:txBody>
      </p:sp>
      <p:sp>
        <p:nvSpPr>
          <p:cNvPr id="3" name="Text Placeholder 2">
            <a:extLst>
              <a:ext uri="{FF2B5EF4-FFF2-40B4-BE49-F238E27FC236}">
                <a16:creationId xmlns:a16="http://schemas.microsoft.com/office/drawing/2014/main" id="{2F3BD5DA-0BAC-B3EF-FAFB-05465A5E15CA}"/>
              </a:ext>
            </a:extLst>
          </p:cNvPr>
          <p:cNvSpPr>
            <a:spLocks noGrp="1"/>
          </p:cNvSpPr>
          <p:nvPr>
            <p:ph type="body" sz="quarter" idx="13"/>
          </p:nvPr>
        </p:nvSpPr>
        <p:spPr/>
        <p:txBody>
          <a:bodyPr>
            <a:normAutofit/>
          </a:bodyPr>
          <a:lstStyle/>
          <a:p>
            <a:pPr marL="342900" indent="-342900">
              <a:buAutoNum type="arabicPeriod" startAt="3"/>
            </a:pPr>
            <a:r>
              <a:rPr lang="en-US" dirty="0"/>
              <a:t>Be Active (Kickball, Biking, Toss and Catch)</a:t>
            </a:r>
          </a:p>
          <a:p>
            <a:r>
              <a:rPr lang="en-US" dirty="0"/>
              <a:t>A Game of kickball is always fun</a:t>
            </a:r>
          </a:p>
          <a:p>
            <a:r>
              <a:rPr lang="en-US" dirty="0"/>
              <a:t>Biking</a:t>
            </a:r>
          </a:p>
          <a:p>
            <a:pPr lvl="1"/>
            <a:r>
              <a:rPr lang="en-US" dirty="0"/>
              <a:t>Helmets, bikes</a:t>
            </a:r>
          </a:p>
          <a:p>
            <a:pPr lvl="1"/>
            <a:r>
              <a:rPr lang="en-US" dirty="0"/>
              <a:t>RULES</a:t>
            </a:r>
          </a:p>
          <a:p>
            <a:pPr lvl="2"/>
            <a:r>
              <a:rPr lang="en-US" dirty="0"/>
              <a:t>awareness</a:t>
            </a:r>
          </a:p>
          <a:p>
            <a:pPr lvl="1"/>
            <a:r>
              <a:rPr lang="en-US" dirty="0"/>
              <a:t>Closed Toed Shoes</a:t>
            </a:r>
          </a:p>
          <a:p>
            <a:pPr lvl="1"/>
            <a:r>
              <a:rPr lang="en-US" dirty="0"/>
              <a:t>WHERE</a:t>
            </a:r>
          </a:p>
          <a:p>
            <a:pPr lvl="2"/>
            <a:r>
              <a:rPr lang="en-US" dirty="0"/>
              <a:t>Park (Canal on the NJ side)</a:t>
            </a:r>
          </a:p>
          <a:p>
            <a:pPr lvl="2"/>
            <a:r>
              <a:rPr lang="en-US" dirty="0"/>
              <a:t>PICNIC</a:t>
            </a:r>
          </a:p>
          <a:p>
            <a:pPr lvl="1"/>
            <a:endParaRPr lang="en-US" dirty="0"/>
          </a:p>
          <a:p>
            <a:pPr marL="0" indent="0">
              <a:buNone/>
            </a:pPr>
            <a:endParaRPr lang="en-US" dirty="0"/>
          </a:p>
        </p:txBody>
      </p:sp>
      <p:sp>
        <p:nvSpPr>
          <p:cNvPr id="4" name="Text Placeholder 3">
            <a:extLst>
              <a:ext uri="{FF2B5EF4-FFF2-40B4-BE49-F238E27FC236}">
                <a16:creationId xmlns:a16="http://schemas.microsoft.com/office/drawing/2014/main" id="{CAF7F9D1-2BEB-51E3-D10B-5CBE70CD5528}"/>
              </a:ext>
            </a:extLst>
          </p:cNvPr>
          <p:cNvSpPr>
            <a:spLocks noGrp="1"/>
          </p:cNvSpPr>
          <p:nvPr>
            <p:ph type="body" sz="quarter" idx="14"/>
          </p:nvPr>
        </p:nvSpPr>
        <p:spPr/>
        <p:txBody>
          <a:bodyPr>
            <a:normAutofit fontScale="92500" lnSpcReduction="10000"/>
          </a:bodyPr>
          <a:lstStyle/>
          <a:p>
            <a:pPr marL="0" indent="0">
              <a:buNone/>
            </a:pPr>
            <a:r>
              <a:rPr lang="en-US" dirty="0"/>
              <a:t>4. Personal Exercises (Trainer, Circuit, Walk)</a:t>
            </a:r>
          </a:p>
          <a:p>
            <a:pPr marL="0" indent="0">
              <a:buNone/>
            </a:pPr>
            <a:r>
              <a:rPr lang="en-US" dirty="0"/>
              <a:t>Go For a Walk</a:t>
            </a:r>
          </a:p>
          <a:p>
            <a:r>
              <a:rPr lang="en-US" dirty="0"/>
              <a:t>A local Park</a:t>
            </a:r>
          </a:p>
          <a:p>
            <a:r>
              <a:rPr lang="en-US" dirty="0"/>
              <a:t>A nature Area</a:t>
            </a:r>
          </a:p>
          <a:p>
            <a:pPr lvl="1"/>
            <a:r>
              <a:rPr lang="en-US" dirty="0"/>
              <a:t>Peace Valley, Silver Lake</a:t>
            </a:r>
          </a:p>
          <a:p>
            <a:pPr lvl="1"/>
            <a:r>
              <a:rPr lang="en-US" dirty="0"/>
              <a:t>Mercer Park, </a:t>
            </a:r>
          </a:p>
          <a:p>
            <a:pPr lvl="1"/>
            <a:r>
              <a:rPr lang="en-US" dirty="0"/>
              <a:t>Washington Crossing Park</a:t>
            </a:r>
          </a:p>
          <a:p>
            <a:pPr lvl="1"/>
            <a:r>
              <a:rPr lang="en-US" dirty="0"/>
              <a:t>Delaware and Raritan Canal</a:t>
            </a:r>
          </a:p>
          <a:p>
            <a:r>
              <a:rPr lang="en-US" dirty="0"/>
              <a:t>Cub Scout Essentials</a:t>
            </a:r>
          </a:p>
          <a:p>
            <a:pPr lvl="1"/>
            <a:r>
              <a:rPr lang="en-US" i="1" dirty="0"/>
              <a:t>Water, First Aid, Whistle, Flashlight, Sun protection, Trail food)</a:t>
            </a:r>
          </a:p>
          <a:p>
            <a:pPr lvl="1"/>
            <a:r>
              <a:rPr lang="en-US" dirty="0"/>
              <a:t>Make it a game</a:t>
            </a:r>
          </a:p>
        </p:txBody>
      </p:sp>
    </p:spTree>
    <p:extLst>
      <p:ext uri="{BB962C8B-B14F-4D97-AF65-F5344CB8AC3E}">
        <p14:creationId xmlns:p14="http://schemas.microsoft.com/office/powerpoint/2010/main" val="30046860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D08E4-419B-CBFD-C713-EDE4B14EE70A}"/>
              </a:ext>
            </a:extLst>
          </p:cNvPr>
          <p:cNvSpPr>
            <a:spLocks noGrp="1"/>
          </p:cNvSpPr>
          <p:nvPr>
            <p:ph type="title"/>
          </p:nvPr>
        </p:nvSpPr>
        <p:spPr>
          <a:xfrm>
            <a:off x="429767" y="294247"/>
            <a:ext cx="11164825" cy="1300377"/>
          </a:xfrm>
        </p:spPr>
        <p:txBody>
          <a:bodyPr>
            <a:normAutofit fontScale="90000"/>
          </a:bodyPr>
          <a:lstStyle/>
          <a:p>
            <a:pPr algn="ctr"/>
            <a:r>
              <a:rPr lang="en-US" dirty="0"/>
              <a:t>CUB SCOUT PROGRAM</a:t>
            </a:r>
            <a:br>
              <a:rPr lang="en-US" dirty="0"/>
            </a:br>
            <a:r>
              <a:rPr lang="en-US" sz="1600" i="1" dirty="0"/>
              <a:t>It’s ALL about the Adventure! Wolf (2</a:t>
            </a:r>
            <a:r>
              <a:rPr lang="en-US" sz="1600" i="1" baseline="30000" dirty="0"/>
              <a:t>nd</a:t>
            </a:r>
            <a:r>
              <a:rPr lang="en-US" sz="1600" i="1" dirty="0"/>
              <a:t> graders)</a:t>
            </a:r>
            <a:r>
              <a:rPr lang="en-US" dirty="0"/>
              <a:t> </a:t>
            </a:r>
            <a:br>
              <a:rPr lang="en-US" dirty="0"/>
            </a:br>
            <a:r>
              <a:rPr lang="en-US" dirty="0"/>
              <a:t>Running with the Pack / Personal Fitness</a:t>
            </a:r>
          </a:p>
        </p:txBody>
      </p:sp>
      <p:sp>
        <p:nvSpPr>
          <p:cNvPr id="3" name="Text Placeholder 2">
            <a:extLst>
              <a:ext uri="{FF2B5EF4-FFF2-40B4-BE49-F238E27FC236}">
                <a16:creationId xmlns:a16="http://schemas.microsoft.com/office/drawing/2014/main" id="{2F100447-9447-78AB-9B93-3FA3804B394C}"/>
              </a:ext>
            </a:extLst>
          </p:cNvPr>
          <p:cNvSpPr>
            <a:spLocks noGrp="1"/>
          </p:cNvSpPr>
          <p:nvPr>
            <p:ph type="body" sz="quarter" idx="13"/>
          </p:nvPr>
        </p:nvSpPr>
        <p:spPr/>
        <p:txBody>
          <a:bodyPr/>
          <a:lstStyle/>
          <a:p>
            <a:pPr marL="0" indent="0">
              <a:buNone/>
            </a:pPr>
            <a:r>
              <a:rPr lang="en-US" dirty="0"/>
              <a:t>5. Relaxing Activity (MUSIC, Story Time)</a:t>
            </a:r>
          </a:p>
          <a:p>
            <a:r>
              <a:rPr lang="en-US" dirty="0"/>
              <a:t>Do they have a favorite Story?</a:t>
            </a:r>
          </a:p>
          <a:p>
            <a:pPr lvl="1"/>
            <a:r>
              <a:rPr lang="en-US" dirty="0"/>
              <a:t>Scout Life Magazine Article</a:t>
            </a:r>
          </a:p>
          <a:p>
            <a:pPr lvl="1"/>
            <a:r>
              <a:rPr lang="en-US" dirty="0"/>
              <a:t>Famous Scouts</a:t>
            </a:r>
          </a:p>
          <a:p>
            <a:pPr lvl="1"/>
            <a:r>
              <a:rPr lang="en-US" dirty="0"/>
              <a:t>Scouting Adventures</a:t>
            </a:r>
          </a:p>
          <a:p>
            <a:r>
              <a:rPr lang="en-US" dirty="0"/>
              <a:t>Do they have a favorite song?</a:t>
            </a:r>
          </a:p>
          <a:p>
            <a:pPr lvl="1"/>
            <a:r>
              <a:rPr lang="en-US" dirty="0"/>
              <a:t>Do they hear the differences between AC/DC and Bach?</a:t>
            </a:r>
          </a:p>
          <a:p>
            <a:pPr lvl="1"/>
            <a:endParaRPr lang="en-US" dirty="0"/>
          </a:p>
        </p:txBody>
      </p:sp>
      <p:sp>
        <p:nvSpPr>
          <p:cNvPr id="4" name="Text Placeholder 3">
            <a:extLst>
              <a:ext uri="{FF2B5EF4-FFF2-40B4-BE49-F238E27FC236}">
                <a16:creationId xmlns:a16="http://schemas.microsoft.com/office/drawing/2014/main" id="{47CBEAA0-EF43-3000-19D7-61D8CBEA075F}"/>
              </a:ext>
            </a:extLst>
          </p:cNvPr>
          <p:cNvSpPr>
            <a:spLocks noGrp="1"/>
          </p:cNvSpPr>
          <p:nvPr>
            <p:ph type="body" sz="quarter" idx="14"/>
          </p:nvPr>
        </p:nvSpPr>
        <p:spPr/>
        <p:txBody>
          <a:bodyPr/>
          <a:lstStyle/>
          <a:p>
            <a:pPr marL="0" indent="0">
              <a:buNone/>
            </a:pPr>
            <a:r>
              <a:rPr lang="en-US" dirty="0"/>
              <a:t>6. Annual Health and Medical Record</a:t>
            </a:r>
          </a:p>
          <a:p>
            <a:r>
              <a:rPr lang="en-US" dirty="0"/>
              <a:t>This should be done every year</a:t>
            </a:r>
          </a:p>
          <a:p>
            <a:r>
              <a:rPr lang="en-US" dirty="0"/>
              <a:t>DL’s should explain that they do this with their children.</a:t>
            </a:r>
          </a:p>
          <a:p>
            <a:pPr marL="0" indent="0">
              <a:buNone/>
            </a:pPr>
            <a:endParaRPr lang="en-US" dirty="0"/>
          </a:p>
        </p:txBody>
      </p:sp>
    </p:spTree>
    <p:extLst>
      <p:ext uri="{BB962C8B-B14F-4D97-AF65-F5344CB8AC3E}">
        <p14:creationId xmlns:p14="http://schemas.microsoft.com/office/powerpoint/2010/main" val="20199358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0C91F-776F-F292-0207-7AA6089E0B39}"/>
              </a:ext>
            </a:extLst>
          </p:cNvPr>
          <p:cNvSpPr>
            <a:spLocks noGrp="1"/>
          </p:cNvSpPr>
          <p:nvPr>
            <p:ph type="title"/>
          </p:nvPr>
        </p:nvSpPr>
        <p:spPr/>
        <p:txBody>
          <a:bodyPr/>
          <a:lstStyle/>
          <a:p>
            <a:pPr algn="ctr"/>
            <a:r>
              <a:rPr lang="en-US" dirty="0"/>
              <a:t>Arrow of Light</a:t>
            </a:r>
          </a:p>
        </p:txBody>
      </p:sp>
      <p:sp>
        <p:nvSpPr>
          <p:cNvPr id="3" name="Text Placeholder 2">
            <a:extLst>
              <a:ext uri="{FF2B5EF4-FFF2-40B4-BE49-F238E27FC236}">
                <a16:creationId xmlns:a16="http://schemas.microsoft.com/office/drawing/2014/main" id="{38549D1C-4E44-2F68-F0F4-71F8A67EB28E}"/>
              </a:ext>
            </a:extLst>
          </p:cNvPr>
          <p:cNvSpPr>
            <a:spLocks noGrp="1"/>
          </p:cNvSpPr>
          <p:nvPr>
            <p:ph type="body" sz="quarter" idx="13"/>
          </p:nvPr>
        </p:nvSpPr>
        <p:spPr>
          <a:xfrm>
            <a:off x="1548447" y="1864707"/>
            <a:ext cx="2975291" cy="4343400"/>
          </a:xfrm>
        </p:spPr>
        <p:txBody>
          <a:bodyPr/>
          <a:lstStyle/>
          <a:p>
            <a:r>
              <a:rPr lang="en-US" dirty="0"/>
              <a:t>Five Required </a:t>
            </a:r>
          </a:p>
          <a:p>
            <a:pPr lvl="1"/>
            <a:r>
              <a:rPr lang="en-US" dirty="0"/>
              <a:t>Personal Fitness</a:t>
            </a:r>
          </a:p>
          <a:p>
            <a:pPr lvl="1"/>
            <a:r>
              <a:rPr lang="en-US" dirty="0"/>
              <a:t>First Aid</a:t>
            </a:r>
          </a:p>
          <a:p>
            <a:pPr lvl="1"/>
            <a:r>
              <a:rPr lang="en-US" dirty="0"/>
              <a:t>Duty to God</a:t>
            </a:r>
          </a:p>
          <a:p>
            <a:pPr lvl="1"/>
            <a:r>
              <a:rPr lang="en-US" dirty="0"/>
              <a:t>Citizenship</a:t>
            </a:r>
          </a:p>
          <a:p>
            <a:pPr lvl="1"/>
            <a:r>
              <a:rPr lang="en-US" dirty="0"/>
              <a:t>Outdoor Adventure</a:t>
            </a:r>
          </a:p>
          <a:p>
            <a:pPr lvl="1"/>
            <a:endParaRPr lang="en-US" dirty="0"/>
          </a:p>
        </p:txBody>
      </p:sp>
      <p:sp>
        <p:nvSpPr>
          <p:cNvPr id="4" name="Text Placeholder 3">
            <a:extLst>
              <a:ext uri="{FF2B5EF4-FFF2-40B4-BE49-F238E27FC236}">
                <a16:creationId xmlns:a16="http://schemas.microsoft.com/office/drawing/2014/main" id="{00B1E45C-505A-B050-0071-1AC2D3117434}"/>
              </a:ext>
            </a:extLst>
          </p:cNvPr>
          <p:cNvSpPr>
            <a:spLocks noGrp="1"/>
          </p:cNvSpPr>
          <p:nvPr>
            <p:ph type="body" sz="quarter" idx="14"/>
          </p:nvPr>
        </p:nvSpPr>
        <p:spPr>
          <a:xfrm>
            <a:off x="4523738" y="1864707"/>
            <a:ext cx="3144523" cy="4343400"/>
          </a:xfrm>
        </p:spPr>
        <p:txBody>
          <a:bodyPr>
            <a:normAutofit fontScale="92500" lnSpcReduction="10000"/>
          </a:bodyPr>
          <a:lstStyle/>
          <a:p>
            <a:r>
              <a:rPr lang="en-US" dirty="0"/>
              <a:t>TWO Electives</a:t>
            </a:r>
          </a:p>
          <a:p>
            <a:pPr lvl="1"/>
            <a:r>
              <a:rPr lang="en-US" dirty="0"/>
              <a:t>Champions for Nature</a:t>
            </a:r>
          </a:p>
          <a:p>
            <a:pPr lvl="1"/>
            <a:r>
              <a:rPr lang="en-US" dirty="0"/>
              <a:t>Cycling</a:t>
            </a:r>
          </a:p>
          <a:p>
            <a:pPr lvl="1"/>
            <a:r>
              <a:rPr lang="en-US" dirty="0"/>
              <a:t>Engineer</a:t>
            </a:r>
          </a:p>
          <a:p>
            <a:pPr lvl="1"/>
            <a:r>
              <a:rPr lang="en-US" dirty="0"/>
              <a:t>Estimations</a:t>
            </a:r>
          </a:p>
          <a:p>
            <a:pPr lvl="1"/>
            <a:r>
              <a:rPr lang="en-US" dirty="0"/>
              <a:t>Fishing</a:t>
            </a:r>
          </a:p>
          <a:p>
            <a:pPr lvl="1"/>
            <a:r>
              <a:rPr lang="en-US" dirty="0"/>
              <a:t>High Tech Outdoors</a:t>
            </a:r>
          </a:p>
          <a:p>
            <a:pPr lvl="1"/>
            <a:r>
              <a:rPr lang="en-US" dirty="0"/>
              <a:t>Into the Wild</a:t>
            </a:r>
          </a:p>
          <a:p>
            <a:pPr lvl="1"/>
            <a:r>
              <a:rPr lang="en-US" dirty="0"/>
              <a:t>Knife Safety</a:t>
            </a:r>
          </a:p>
          <a:p>
            <a:pPr lvl="1"/>
            <a:r>
              <a:rPr lang="en-US" dirty="0"/>
              <a:t>Paddle Craft</a:t>
            </a:r>
          </a:p>
          <a:p>
            <a:pPr lvl="1"/>
            <a:r>
              <a:rPr lang="en-US" dirty="0"/>
              <a:t>Race Time AOL</a:t>
            </a:r>
          </a:p>
          <a:p>
            <a:pPr lvl="1"/>
            <a:r>
              <a:rPr lang="en-US" dirty="0"/>
              <a:t>Summertime Fun</a:t>
            </a:r>
          </a:p>
          <a:p>
            <a:pPr lvl="1"/>
            <a:r>
              <a:rPr lang="en-US" dirty="0"/>
              <a:t>Swimming</a:t>
            </a:r>
          </a:p>
        </p:txBody>
      </p:sp>
      <p:sp>
        <p:nvSpPr>
          <p:cNvPr id="5" name="Text Placeholder 3">
            <a:extLst>
              <a:ext uri="{FF2B5EF4-FFF2-40B4-BE49-F238E27FC236}">
                <a16:creationId xmlns:a16="http://schemas.microsoft.com/office/drawing/2014/main" id="{A3D6B964-74C9-CE34-1718-F673E094FF5B}"/>
              </a:ext>
            </a:extLst>
          </p:cNvPr>
          <p:cNvSpPr txBox="1">
            <a:spLocks/>
          </p:cNvSpPr>
          <p:nvPr/>
        </p:nvSpPr>
        <p:spPr>
          <a:xfrm>
            <a:off x="7499029" y="1864707"/>
            <a:ext cx="3144523" cy="4343400"/>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Special Electives</a:t>
            </a:r>
          </a:p>
          <a:p>
            <a:pPr lvl="1"/>
            <a:r>
              <a:rPr lang="en-US" dirty="0"/>
              <a:t>Archery AOL</a:t>
            </a:r>
          </a:p>
          <a:p>
            <a:pPr lvl="1"/>
            <a:r>
              <a:rPr lang="en-US" dirty="0"/>
              <a:t>Slingshot</a:t>
            </a:r>
          </a:p>
          <a:p>
            <a:pPr lvl="1"/>
            <a:r>
              <a:rPr lang="en-US" dirty="0"/>
              <a:t>BB Guns</a:t>
            </a:r>
          </a:p>
        </p:txBody>
      </p:sp>
    </p:spTree>
    <p:extLst>
      <p:ext uri="{BB962C8B-B14F-4D97-AF65-F5344CB8AC3E}">
        <p14:creationId xmlns:p14="http://schemas.microsoft.com/office/powerpoint/2010/main" val="1120071516"/>
      </p:ext>
    </p:extLst>
  </p:cSld>
  <p:clrMapOvr>
    <a:masterClrMapping/>
  </p:clrMapOvr>
</p:sld>
</file>

<file path=ppt/theme/theme1.xml><?xml version="1.0" encoding="utf-8"?>
<a:theme xmlns:a="http://schemas.openxmlformats.org/drawingml/2006/main" name="Dune">
  <a:themeElements>
    <a:clrScheme name="Dune">
      <a:dk1>
        <a:srgbClr val="131313"/>
      </a:dk1>
      <a:lt1>
        <a:sysClr val="window" lastClr="FFFFFF"/>
      </a:lt1>
      <a:dk2>
        <a:srgbClr val="203430"/>
      </a:dk2>
      <a:lt2>
        <a:srgbClr val="F0EDE6"/>
      </a:lt2>
      <a:accent1>
        <a:srgbClr val="A57361"/>
      </a:accent1>
      <a:accent2>
        <a:srgbClr val="CD9979"/>
      </a:accent2>
      <a:accent3>
        <a:srgbClr val="4E6C67"/>
      </a:accent3>
      <a:accent4>
        <a:srgbClr val="BA958C"/>
      </a:accent4>
      <a:accent5>
        <a:srgbClr val="A08C60"/>
      </a:accent5>
      <a:accent6>
        <a:srgbClr val="956969"/>
      </a:accent6>
      <a:hlink>
        <a:srgbClr val="B0685E"/>
      </a:hlink>
      <a:folHlink>
        <a:srgbClr val="5E827E"/>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une" id="{826328CA-5F67-4711-B85D-145ABD90F0C2}" vid="{19057A55-7D5A-4630-9E53-CA5ED644777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3304</TotalTime>
  <Words>4086</Words>
  <Application>Microsoft Office PowerPoint</Application>
  <PresentationFormat>Widescreen</PresentationFormat>
  <Paragraphs>704</Paragraphs>
  <Slides>34</Slides>
  <Notes>10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34</vt:i4>
      </vt:variant>
    </vt:vector>
  </HeadingPairs>
  <TitlesOfParts>
    <vt:vector size="42" baseType="lpstr">
      <vt:lpstr>Aptos</vt:lpstr>
      <vt:lpstr>Aptos Narrow</vt:lpstr>
      <vt:lpstr>Arial</vt:lpstr>
      <vt:lpstr>Helvetica</vt:lpstr>
      <vt:lpstr>Neue Haas Grotesk Text Pro</vt:lpstr>
      <vt:lpstr>PlusJakartaSans</vt:lpstr>
      <vt:lpstr>Wingdings</vt:lpstr>
      <vt:lpstr>Dune</vt:lpstr>
      <vt:lpstr>Scouting ADVENTURE Planning</vt:lpstr>
      <vt:lpstr>First Things First:   OUR AGENDA</vt:lpstr>
      <vt:lpstr>Activity Planning and Risk Assessment Program Hazard Analysis</vt:lpstr>
      <vt:lpstr>Engagement:</vt:lpstr>
      <vt:lpstr>Den Leader Resources</vt:lpstr>
      <vt:lpstr>CUB SCOUT PROGRAM It’s ALL about the Adventure! Wolf (2nd graders)  Running with the Pack / Personal Fitness</vt:lpstr>
      <vt:lpstr>CUB SCOUT PROGRAM It’s ALL about the Adventure! Wolf (2nd graders)  Running with the Pack / Personal Fitness</vt:lpstr>
      <vt:lpstr>CUB SCOUT PROGRAM It’s ALL about the Adventure! Wolf (2nd graders)  Running with the Pack / Personal Fitness</vt:lpstr>
      <vt:lpstr>Arrow of Light</vt:lpstr>
      <vt:lpstr>Arrow of Light First Aid (Personal Safety)</vt:lpstr>
      <vt:lpstr>Arrow of Light First Aid (Personal Safety)</vt:lpstr>
      <vt:lpstr>Scouting AND Venturing</vt:lpstr>
      <vt:lpstr>Plan, Revise,  Replan, Prepare, Exercise, Execute </vt:lpstr>
      <vt:lpstr>PowerPoint Presentation</vt:lpstr>
      <vt:lpstr>2014-2015 BSA TROOP 24 ACTIVITY CALENDAR</vt:lpstr>
      <vt:lpstr>PowerPoint Presentation</vt:lpstr>
      <vt:lpstr>VENTURING</vt:lpstr>
      <vt:lpstr>WHAT COOL STUFF IS OUT THAR!</vt:lpstr>
      <vt:lpstr>NJ State Parks https://www.njportal.com/DEP/NJOutdoors/Park/Search  </vt:lpstr>
      <vt:lpstr>Mercer County (https://www.mercercounty.org/visit/visit-mercer-county/historic-sites)</vt:lpstr>
      <vt:lpstr>Mercer </vt:lpstr>
      <vt:lpstr>Hunterdon County (https://www.co.hunterdon.nj.us/9/Visiting) https://www.co.hunterdon.nj.us/Facilities?clear=False </vt:lpstr>
      <vt:lpstr>Pa: Scenic Features https://www.pa.gov/agencies/dcnr/recreation/where-to-go/scenic-features  124 parks</vt:lpstr>
      <vt:lpstr>Biking in PA https://www.pa.gov/agencies/dcnr/recreation/what-to-do/biking </vt:lpstr>
      <vt:lpstr>Bucks County Pa. https://www.buckscounty.gov/162/Parks-Recreation </vt:lpstr>
      <vt:lpstr>Scout Camps PA (22 Active)</vt:lpstr>
      <vt:lpstr>Scout CAMPS in NJ</vt:lpstr>
      <vt:lpstr>Scout CAMPS Regional</vt:lpstr>
      <vt:lpstr>National Park System Facilities in the Area Parks, Recreation, Historical Parks, Monuments, Memorials</vt:lpstr>
      <vt:lpstr>Back Country and High Adventure (PowderHorn)</vt:lpstr>
      <vt:lpstr>Back Country High Adventure</vt:lpstr>
      <vt:lpstr>Biking/Mountain Biking</vt:lpstr>
      <vt:lpstr>PowerPoint Presentation</vt:lpstr>
      <vt:lpstr>Resources and Places for Consideration in the Region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Doug Pedersen</dc:creator>
  <cp:lastModifiedBy>Doug Pedersen</cp:lastModifiedBy>
  <cp:revision>18</cp:revision>
  <cp:lastPrinted>2025-10-29T20:35:21Z</cp:lastPrinted>
  <dcterms:created xsi:type="dcterms:W3CDTF">2025-10-27T18:42:28Z</dcterms:created>
  <dcterms:modified xsi:type="dcterms:W3CDTF">2025-10-30T22:03:17Z</dcterms:modified>
</cp:coreProperties>
</file>